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9" r:id="rId4"/>
    <p:sldId id="268" r:id="rId5"/>
    <p:sldId id="271" r:id="rId6"/>
    <p:sldId id="270" r:id="rId7"/>
    <p:sldId id="279" r:id="rId8"/>
    <p:sldId id="277" r:id="rId9"/>
    <p:sldId id="274" r:id="rId10"/>
    <p:sldId id="275" r:id="rId11"/>
    <p:sldId id="276" r:id="rId12"/>
    <p:sldId id="272" r:id="rId13"/>
    <p:sldId id="280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8" d="100"/>
          <a:sy n="78" d="100"/>
        </p:scale>
        <p:origin x="-28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93C80B-48F9-489D-85DE-DF40F8FAC8C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A9E2BF-3526-45A6-9F57-8A8CF5A1C189}">
      <dgm:prSet/>
      <dgm:spPr/>
      <dgm:t>
        <a:bodyPr/>
        <a:lstStyle/>
        <a:p>
          <a:pPr rtl="0"/>
          <a:r>
            <a:rPr lang="en-US" dirty="0" smtClean="0"/>
            <a:t>Inpatient Consult Service </a:t>
          </a:r>
          <a:endParaRPr lang="en-US" dirty="0"/>
        </a:p>
      </dgm:t>
    </dgm:pt>
    <dgm:pt modelId="{158BC2F0-EECB-42D0-8795-47BCFBB0E00A}" type="parTrans" cxnId="{B668FF2A-8D52-4DC8-8885-5BC2DFE0A9CC}">
      <dgm:prSet/>
      <dgm:spPr/>
      <dgm:t>
        <a:bodyPr/>
        <a:lstStyle/>
        <a:p>
          <a:endParaRPr lang="en-US"/>
        </a:p>
      </dgm:t>
    </dgm:pt>
    <dgm:pt modelId="{24C19C8B-4D06-4059-9AA1-E867FFF09DF5}" type="sibTrans" cxnId="{B668FF2A-8D52-4DC8-8885-5BC2DFE0A9CC}">
      <dgm:prSet/>
      <dgm:spPr/>
      <dgm:t>
        <a:bodyPr/>
        <a:lstStyle/>
        <a:p>
          <a:endParaRPr lang="en-US"/>
        </a:p>
      </dgm:t>
    </dgm:pt>
    <dgm:pt modelId="{29CE3B01-EADA-4E5E-8EEB-0076E1182552}">
      <dgm:prSet/>
      <dgm:spPr/>
      <dgm:t>
        <a:bodyPr/>
        <a:lstStyle/>
        <a:p>
          <a:pPr rtl="0"/>
          <a:r>
            <a:rPr lang="en-US" dirty="0" smtClean="0"/>
            <a:t>Outpatient Specialty Clinics</a:t>
          </a:r>
          <a:endParaRPr lang="en-US" dirty="0"/>
        </a:p>
      </dgm:t>
    </dgm:pt>
    <dgm:pt modelId="{F78AFF27-B28B-46A4-9A85-C69964229AA9}" type="parTrans" cxnId="{E9775E42-B1D7-4AD6-9AED-AAD798E389FF}">
      <dgm:prSet/>
      <dgm:spPr/>
      <dgm:t>
        <a:bodyPr/>
        <a:lstStyle/>
        <a:p>
          <a:endParaRPr lang="en-US"/>
        </a:p>
      </dgm:t>
    </dgm:pt>
    <dgm:pt modelId="{DC431C23-12A8-4225-9899-18966FB7611A}" type="sibTrans" cxnId="{E9775E42-B1D7-4AD6-9AED-AAD798E389FF}">
      <dgm:prSet/>
      <dgm:spPr/>
      <dgm:t>
        <a:bodyPr/>
        <a:lstStyle/>
        <a:p>
          <a:endParaRPr lang="en-US"/>
        </a:p>
      </dgm:t>
    </dgm:pt>
    <dgm:pt modelId="{5EB8164A-4DB3-4646-A99F-095EF2DDB7F7}">
      <dgm:prSet/>
      <dgm:spPr/>
      <dgm:t>
        <a:bodyPr/>
        <a:lstStyle/>
        <a:p>
          <a:pPr rtl="0"/>
          <a:r>
            <a:rPr lang="en-US" dirty="0" smtClean="0"/>
            <a:t>Outpatient PCP Clinics</a:t>
          </a:r>
          <a:endParaRPr lang="en-US" dirty="0"/>
        </a:p>
      </dgm:t>
    </dgm:pt>
    <dgm:pt modelId="{3626671B-24D4-4238-8814-6E20482B1628}" type="parTrans" cxnId="{C07EFB3E-FECC-4040-B306-0F42928BE4DB}">
      <dgm:prSet/>
      <dgm:spPr/>
      <dgm:t>
        <a:bodyPr/>
        <a:lstStyle/>
        <a:p>
          <a:endParaRPr lang="en-US"/>
        </a:p>
      </dgm:t>
    </dgm:pt>
    <dgm:pt modelId="{FAF7B1EC-80E1-45B0-802A-9375FD6473FE}" type="sibTrans" cxnId="{C07EFB3E-FECC-4040-B306-0F42928BE4DB}">
      <dgm:prSet/>
      <dgm:spPr/>
      <dgm:t>
        <a:bodyPr/>
        <a:lstStyle/>
        <a:p>
          <a:endParaRPr lang="en-US"/>
        </a:p>
      </dgm:t>
    </dgm:pt>
    <dgm:pt modelId="{B14D4961-240B-437C-9583-B140DF75854A}">
      <dgm:prSet/>
      <dgm:spPr/>
      <dgm:t>
        <a:bodyPr/>
        <a:lstStyle/>
        <a:p>
          <a:pPr rtl="0"/>
          <a:r>
            <a:rPr lang="en-US" dirty="0" smtClean="0"/>
            <a:t>SNF Consult Service</a:t>
          </a:r>
          <a:endParaRPr lang="en-US" dirty="0"/>
        </a:p>
      </dgm:t>
    </dgm:pt>
    <dgm:pt modelId="{25D5380E-F89C-4B1A-A978-73494301B94E}" type="parTrans" cxnId="{0195E731-94D8-4A50-9F30-3422401A00E7}">
      <dgm:prSet/>
      <dgm:spPr/>
      <dgm:t>
        <a:bodyPr/>
        <a:lstStyle/>
        <a:p>
          <a:endParaRPr lang="en-US"/>
        </a:p>
      </dgm:t>
    </dgm:pt>
    <dgm:pt modelId="{32F40D6E-0C35-4703-AFD8-940A56810D8C}" type="sibTrans" cxnId="{0195E731-94D8-4A50-9F30-3422401A00E7}">
      <dgm:prSet/>
      <dgm:spPr/>
      <dgm:t>
        <a:bodyPr/>
        <a:lstStyle/>
        <a:p>
          <a:endParaRPr lang="en-US"/>
        </a:p>
      </dgm:t>
    </dgm:pt>
    <dgm:pt modelId="{DB99CFA0-D310-467F-9645-C18C34320555}">
      <dgm:prSet/>
      <dgm:spPr/>
      <dgm:t>
        <a:bodyPr/>
        <a:lstStyle/>
        <a:p>
          <a:pPr rtl="0"/>
          <a:r>
            <a:rPr lang="en-US" dirty="0" smtClean="0"/>
            <a:t>Provider Home Visits</a:t>
          </a:r>
          <a:endParaRPr lang="en-US" dirty="0"/>
        </a:p>
      </dgm:t>
    </dgm:pt>
    <dgm:pt modelId="{1F144779-B7C8-4DA8-A93A-E5380BC36DB2}" type="parTrans" cxnId="{FD98B2C0-6E68-4653-AFEA-0DD6E6C42FFF}">
      <dgm:prSet/>
      <dgm:spPr/>
      <dgm:t>
        <a:bodyPr/>
        <a:lstStyle/>
        <a:p>
          <a:endParaRPr lang="en-US"/>
        </a:p>
      </dgm:t>
    </dgm:pt>
    <dgm:pt modelId="{F82EF5FF-0DC6-4A36-A5F9-01C4AF4495E5}" type="sibTrans" cxnId="{FD98B2C0-6E68-4653-AFEA-0DD6E6C42FFF}">
      <dgm:prSet/>
      <dgm:spPr/>
      <dgm:t>
        <a:bodyPr/>
        <a:lstStyle/>
        <a:p>
          <a:endParaRPr lang="en-US"/>
        </a:p>
      </dgm:t>
    </dgm:pt>
    <dgm:pt modelId="{04748728-11AE-470A-B9A9-9970D613A62D}">
      <dgm:prSet/>
      <dgm:spPr/>
      <dgm:t>
        <a:bodyPr/>
        <a:lstStyle/>
        <a:p>
          <a:pPr rtl="0"/>
          <a:r>
            <a:rPr lang="en-US" dirty="0" smtClean="0"/>
            <a:t>Inpatient Unit</a:t>
          </a:r>
          <a:endParaRPr lang="en-US" dirty="0"/>
        </a:p>
      </dgm:t>
    </dgm:pt>
    <dgm:pt modelId="{9FA33D0B-AEBD-465B-96AB-B9C04880E2F5}" type="parTrans" cxnId="{8D579200-A786-45DE-8ECB-696731BFDEB5}">
      <dgm:prSet/>
      <dgm:spPr/>
      <dgm:t>
        <a:bodyPr/>
        <a:lstStyle/>
        <a:p>
          <a:endParaRPr lang="en-US"/>
        </a:p>
      </dgm:t>
    </dgm:pt>
    <dgm:pt modelId="{AAEF358E-97B9-4A71-89C0-0FA309C70CA5}" type="sibTrans" cxnId="{8D579200-A786-45DE-8ECB-696731BFDEB5}">
      <dgm:prSet/>
      <dgm:spPr/>
      <dgm:t>
        <a:bodyPr/>
        <a:lstStyle/>
        <a:p>
          <a:endParaRPr lang="en-US"/>
        </a:p>
      </dgm:t>
    </dgm:pt>
    <dgm:pt modelId="{CDAB81C8-CE87-454D-A0A1-043F17AA9E20}">
      <dgm:prSet/>
      <dgm:spPr/>
      <dgm:t>
        <a:bodyPr/>
        <a:lstStyle/>
        <a:p>
          <a:endParaRPr lang="en-US"/>
        </a:p>
      </dgm:t>
    </dgm:pt>
    <dgm:pt modelId="{F6341B97-076B-42D6-A4E1-B5B8C2280D43}" type="parTrans" cxnId="{F62521C2-79A9-44E5-A461-D4ACDD19C71A}">
      <dgm:prSet/>
      <dgm:spPr/>
      <dgm:t>
        <a:bodyPr/>
        <a:lstStyle/>
        <a:p>
          <a:endParaRPr lang="en-US"/>
        </a:p>
      </dgm:t>
    </dgm:pt>
    <dgm:pt modelId="{7320782B-91AC-44CB-A464-4CDC259E11CD}" type="sibTrans" cxnId="{F62521C2-79A9-44E5-A461-D4ACDD19C71A}">
      <dgm:prSet/>
      <dgm:spPr/>
      <dgm:t>
        <a:bodyPr/>
        <a:lstStyle/>
        <a:p>
          <a:endParaRPr lang="en-US"/>
        </a:p>
      </dgm:t>
    </dgm:pt>
    <dgm:pt modelId="{790EFC7E-7370-4997-AC92-965A2E91C8F7}">
      <dgm:prSet/>
      <dgm:spPr/>
      <dgm:t>
        <a:bodyPr/>
        <a:lstStyle/>
        <a:p>
          <a:pPr rtl="0"/>
          <a:endParaRPr lang="en-US" dirty="0"/>
        </a:p>
      </dgm:t>
    </dgm:pt>
    <dgm:pt modelId="{CEA53DBA-1F20-4ED9-A7FC-8128206FE9EE}" type="parTrans" cxnId="{572C4736-48FF-4F01-9F51-3FC65ACA1EA8}">
      <dgm:prSet/>
      <dgm:spPr/>
      <dgm:t>
        <a:bodyPr/>
        <a:lstStyle/>
        <a:p>
          <a:endParaRPr lang="en-US"/>
        </a:p>
      </dgm:t>
    </dgm:pt>
    <dgm:pt modelId="{AC4EEC92-AB20-4210-92B9-8860BCF8B837}" type="sibTrans" cxnId="{572C4736-48FF-4F01-9F51-3FC65ACA1EA8}">
      <dgm:prSet/>
      <dgm:spPr/>
      <dgm:t>
        <a:bodyPr/>
        <a:lstStyle/>
        <a:p>
          <a:endParaRPr lang="en-US"/>
        </a:p>
      </dgm:t>
    </dgm:pt>
    <dgm:pt modelId="{9BEE72F1-F303-4E7A-B499-4512C29DF0A9}">
      <dgm:prSet/>
      <dgm:spPr/>
      <dgm:t>
        <a:bodyPr/>
        <a:lstStyle/>
        <a:p>
          <a:pPr rtl="0"/>
          <a:r>
            <a:rPr lang="en-US" dirty="0" smtClean="0"/>
            <a:t>Cancer Center</a:t>
          </a:r>
          <a:endParaRPr lang="en-US" dirty="0"/>
        </a:p>
      </dgm:t>
    </dgm:pt>
    <dgm:pt modelId="{5E92B669-B544-4AC4-8C17-934EF5A0C177}" type="parTrans" cxnId="{0C3C88BE-DB9F-4B2C-9998-2ED14B33CB43}">
      <dgm:prSet/>
      <dgm:spPr/>
      <dgm:t>
        <a:bodyPr/>
        <a:lstStyle/>
        <a:p>
          <a:endParaRPr lang="en-US"/>
        </a:p>
      </dgm:t>
    </dgm:pt>
    <dgm:pt modelId="{5D81D165-B319-47B2-AEE9-2787E1FE35C6}" type="sibTrans" cxnId="{0C3C88BE-DB9F-4B2C-9998-2ED14B33CB43}">
      <dgm:prSet/>
      <dgm:spPr/>
      <dgm:t>
        <a:bodyPr/>
        <a:lstStyle/>
        <a:p>
          <a:endParaRPr lang="en-US"/>
        </a:p>
      </dgm:t>
    </dgm:pt>
    <dgm:pt modelId="{BFD96B34-E6BC-44A2-9881-8D4D1DD3050B}" type="pres">
      <dgm:prSet presAssocID="{FE93C80B-48F9-489D-85DE-DF40F8FAC8C0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392379-3845-4193-A416-EA9B76AB51A8}" type="pres">
      <dgm:prSet presAssocID="{B4A9E2BF-3526-45A6-9F57-8A8CF5A1C189}" presName="circ1" presStyleLbl="vennNode1" presStyleIdx="0" presStyleCnt="7"/>
      <dgm:spPr/>
    </dgm:pt>
    <dgm:pt modelId="{9B819C27-264E-4F98-9BCF-94864DD29BB5}" type="pres">
      <dgm:prSet presAssocID="{B4A9E2BF-3526-45A6-9F57-8A8CF5A1C18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530AA5-38C8-4F96-9B2C-803F1EB5E2A8}" type="pres">
      <dgm:prSet presAssocID="{29CE3B01-EADA-4E5E-8EEB-0076E1182552}" presName="circ2" presStyleLbl="vennNode1" presStyleIdx="1" presStyleCnt="7"/>
      <dgm:spPr/>
    </dgm:pt>
    <dgm:pt modelId="{FE9C0756-28A8-4F15-A2D3-C3D8D02E506A}" type="pres">
      <dgm:prSet presAssocID="{29CE3B01-EADA-4E5E-8EEB-0076E118255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5E874C-B5C2-4CEF-8344-191892F6B0C8}" type="pres">
      <dgm:prSet presAssocID="{9BEE72F1-F303-4E7A-B499-4512C29DF0A9}" presName="circ3" presStyleLbl="vennNode1" presStyleIdx="2" presStyleCnt="7"/>
      <dgm:spPr/>
    </dgm:pt>
    <dgm:pt modelId="{1E8F9232-A6E2-4A54-A25C-F7EA15EEB303}" type="pres">
      <dgm:prSet presAssocID="{9BEE72F1-F303-4E7A-B499-4512C29DF0A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6EFA00-98D3-4F70-949F-4EFC1D75C16B}" type="pres">
      <dgm:prSet presAssocID="{5EB8164A-4DB3-4646-A99F-095EF2DDB7F7}" presName="circ4" presStyleLbl="vennNode1" presStyleIdx="3" presStyleCnt="7"/>
      <dgm:spPr/>
    </dgm:pt>
    <dgm:pt modelId="{82D46667-5969-4A31-A4FD-AEA1AC373BC5}" type="pres">
      <dgm:prSet presAssocID="{5EB8164A-4DB3-4646-A99F-095EF2DDB7F7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4275DF-D4F4-462B-B63E-B6686A3C3C33}" type="pres">
      <dgm:prSet presAssocID="{B14D4961-240B-437C-9583-B140DF75854A}" presName="circ5" presStyleLbl="vennNode1" presStyleIdx="4" presStyleCnt="7"/>
      <dgm:spPr/>
    </dgm:pt>
    <dgm:pt modelId="{59909F15-1041-4258-82F6-0CDEA2C2D799}" type="pres">
      <dgm:prSet presAssocID="{B14D4961-240B-437C-9583-B140DF75854A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2CBB6F-BBAC-4C76-86EB-0F1C9BB8CE83}" type="pres">
      <dgm:prSet presAssocID="{DB99CFA0-D310-467F-9645-C18C34320555}" presName="circ6" presStyleLbl="vennNode1" presStyleIdx="5" presStyleCnt="7"/>
      <dgm:spPr/>
    </dgm:pt>
    <dgm:pt modelId="{F15AC90B-FF46-4F9D-B1B0-A92584326877}" type="pres">
      <dgm:prSet presAssocID="{DB99CFA0-D310-467F-9645-C18C34320555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23A146-5B08-4251-8B9B-DAB4AF4D889C}" type="pres">
      <dgm:prSet presAssocID="{04748728-11AE-470A-B9A9-9970D613A62D}" presName="circ7" presStyleLbl="vennNode1" presStyleIdx="6" presStyleCnt="7"/>
      <dgm:spPr/>
    </dgm:pt>
    <dgm:pt modelId="{0126F529-39B7-46DA-93A0-6FF2F9D4D7ED}" type="pres">
      <dgm:prSet presAssocID="{04748728-11AE-470A-B9A9-9970D613A62D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95E731-94D8-4A50-9F30-3422401A00E7}" srcId="{FE93C80B-48F9-489D-85DE-DF40F8FAC8C0}" destId="{B14D4961-240B-437C-9583-B140DF75854A}" srcOrd="4" destOrd="0" parTransId="{25D5380E-F89C-4B1A-A978-73494301B94E}" sibTransId="{32F40D6E-0C35-4703-AFD8-940A56810D8C}"/>
    <dgm:cxn modelId="{8D579200-A786-45DE-8ECB-696731BFDEB5}" srcId="{FE93C80B-48F9-489D-85DE-DF40F8FAC8C0}" destId="{04748728-11AE-470A-B9A9-9970D613A62D}" srcOrd="6" destOrd="0" parTransId="{9FA33D0B-AEBD-465B-96AB-B9C04880E2F5}" sibTransId="{AAEF358E-97B9-4A71-89C0-0FA309C70CA5}"/>
    <dgm:cxn modelId="{F8951512-2D54-AD4D-97E1-BAB5134D0A52}" type="presOf" srcId="{9BEE72F1-F303-4E7A-B499-4512C29DF0A9}" destId="{1E8F9232-A6E2-4A54-A25C-F7EA15EEB303}" srcOrd="0" destOrd="0" presId="urn:microsoft.com/office/officeart/2005/8/layout/venn1"/>
    <dgm:cxn modelId="{D3877F4C-12E8-8C47-B398-6D0384A275CF}" type="presOf" srcId="{FE93C80B-48F9-489D-85DE-DF40F8FAC8C0}" destId="{BFD96B34-E6BC-44A2-9881-8D4D1DD3050B}" srcOrd="0" destOrd="0" presId="urn:microsoft.com/office/officeart/2005/8/layout/venn1"/>
    <dgm:cxn modelId="{FD98B2C0-6E68-4653-AFEA-0DD6E6C42FFF}" srcId="{FE93C80B-48F9-489D-85DE-DF40F8FAC8C0}" destId="{DB99CFA0-D310-467F-9645-C18C34320555}" srcOrd="5" destOrd="0" parTransId="{1F144779-B7C8-4DA8-A93A-E5380BC36DB2}" sibTransId="{F82EF5FF-0DC6-4A36-A5F9-01C4AF4495E5}"/>
    <dgm:cxn modelId="{80798962-CF41-534B-97A9-D704B7822A15}" type="presOf" srcId="{29CE3B01-EADA-4E5E-8EEB-0076E1182552}" destId="{FE9C0756-28A8-4F15-A2D3-C3D8D02E506A}" srcOrd="0" destOrd="0" presId="urn:microsoft.com/office/officeart/2005/8/layout/venn1"/>
    <dgm:cxn modelId="{B034B141-983E-1B42-BC9E-E0BC5B1F8686}" type="presOf" srcId="{DB99CFA0-D310-467F-9645-C18C34320555}" destId="{F15AC90B-FF46-4F9D-B1B0-A92584326877}" srcOrd="0" destOrd="0" presId="urn:microsoft.com/office/officeart/2005/8/layout/venn1"/>
    <dgm:cxn modelId="{0C3C88BE-DB9F-4B2C-9998-2ED14B33CB43}" srcId="{FE93C80B-48F9-489D-85DE-DF40F8FAC8C0}" destId="{9BEE72F1-F303-4E7A-B499-4512C29DF0A9}" srcOrd="2" destOrd="0" parTransId="{5E92B669-B544-4AC4-8C17-934EF5A0C177}" sibTransId="{5D81D165-B319-47B2-AEE9-2787E1FE35C6}"/>
    <dgm:cxn modelId="{E0BCCA2F-8F97-3C47-B71C-5C74A3A23A7C}" type="presOf" srcId="{5EB8164A-4DB3-4646-A99F-095EF2DDB7F7}" destId="{82D46667-5969-4A31-A4FD-AEA1AC373BC5}" srcOrd="0" destOrd="0" presId="urn:microsoft.com/office/officeart/2005/8/layout/venn1"/>
    <dgm:cxn modelId="{A1E4938A-C2E5-E740-9226-58D4860752D1}" type="presOf" srcId="{B14D4961-240B-437C-9583-B140DF75854A}" destId="{59909F15-1041-4258-82F6-0CDEA2C2D799}" srcOrd="0" destOrd="0" presId="urn:microsoft.com/office/officeart/2005/8/layout/venn1"/>
    <dgm:cxn modelId="{F62521C2-79A9-44E5-A461-D4ACDD19C71A}" srcId="{FE93C80B-48F9-489D-85DE-DF40F8FAC8C0}" destId="{CDAB81C8-CE87-454D-A0A1-043F17AA9E20}" srcOrd="7" destOrd="0" parTransId="{F6341B97-076B-42D6-A4E1-B5B8C2280D43}" sibTransId="{7320782B-91AC-44CB-A464-4CDC259E11CD}"/>
    <dgm:cxn modelId="{C07EFB3E-FECC-4040-B306-0F42928BE4DB}" srcId="{FE93C80B-48F9-489D-85DE-DF40F8FAC8C0}" destId="{5EB8164A-4DB3-4646-A99F-095EF2DDB7F7}" srcOrd="3" destOrd="0" parTransId="{3626671B-24D4-4238-8814-6E20482B1628}" sibTransId="{FAF7B1EC-80E1-45B0-802A-9375FD6473FE}"/>
    <dgm:cxn modelId="{8AC79801-A819-1A4C-9045-8F9D8CD8D490}" type="presOf" srcId="{B4A9E2BF-3526-45A6-9F57-8A8CF5A1C189}" destId="{9B819C27-264E-4F98-9BCF-94864DD29BB5}" srcOrd="0" destOrd="0" presId="urn:microsoft.com/office/officeart/2005/8/layout/venn1"/>
    <dgm:cxn modelId="{572C4736-48FF-4F01-9F51-3FC65ACA1EA8}" srcId="{FE93C80B-48F9-489D-85DE-DF40F8FAC8C0}" destId="{790EFC7E-7370-4997-AC92-965A2E91C8F7}" srcOrd="8" destOrd="0" parTransId="{CEA53DBA-1F20-4ED9-A7FC-8128206FE9EE}" sibTransId="{AC4EEC92-AB20-4210-92B9-8860BCF8B837}"/>
    <dgm:cxn modelId="{E9775E42-B1D7-4AD6-9AED-AAD798E389FF}" srcId="{FE93C80B-48F9-489D-85DE-DF40F8FAC8C0}" destId="{29CE3B01-EADA-4E5E-8EEB-0076E1182552}" srcOrd="1" destOrd="0" parTransId="{F78AFF27-B28B-46A4-9A85-C69964229AA9}" sibTransId="{DC431C23-12A8-4225-9899-18966FB7611A}"/>
    <dgm:cxn modelId="{B668FF2A-8D52-4DC8-8885-5BC2DFE0A9CC}" srcId="{FE93C80B-48F9-489D-85DE-DF40F8FAC8C0}" destId="{B4A9E2BF-3526-45A6-9F57-8A8CF5A1C189}" srcOrd="0" destOrd="0" parTransId="{158BC2F0-EECB-42D0-8795-47BCFBB0E00A}" sibTransId="{24C19C8B-4D06-4059-9AA1-E867FFF09DF5}"/>
    <dgm:cxn modelId="{65CE0CB1-BA32-134A-B814-5AC239A462E2}" type="presOf" srcId="{04748728-11AE-470A-B9A9-9970D613A62D}" destId="{0126F529-39B7-46DA-93A0-6FF2F9D4D7ED}" srcOrd="0" destOrd="0" presId="urn:microsoft.com/office/officeart/2005/8/layout/venn1"/>
    <dgm:cxn modelId="{F1341DB2-043F-F84B-91FB-35992E6707D9}" type="presParOf" srcId="{BFD96B34-E6BC-44A2-9881-8D4D1DD3050B}" destId="{A6392379-3845-4193-A416-EA9B76AB51A8}" srcOrd="0" destOrd="0" presId="urn:microsoft.com/office/officeart/2005/8/layout/venn1"/>
    <dgm:cxn modelId="{F91DCFC5-042D-2645-891F-FCDEFA69CE11}" type="presParOf" srcId="{BFD96B34-E6BC-44A2-9881-8D4D1DD3050B}" destId="{9B819C27-264E-4F98-9BCF-94864DD29BB5}" srcOrd="1" destOrd="0" presId="urn:microsoft.com/office/officeart/2005/8/layout/venn1"/>
    <dgm:cxn modelId="{B10FE236-395D-714C-BC77-EC6E6DE60E29}" type="presParOf" srcId="{BFD96B34-E6BC-44A2-9881-8D4D1DD3050B}" destId="{07530AA5-38C8-4F96-9B2C-803F1EB5E2A8}" srcOrd="2" destOrd="0" presId="urn:microsoft.com/office/officeart/2005/8/layout/venn1"/>
    <dgm:cxn modelId="{D75B5BD7-4476-7140-A9B5-08ECF8DCB835}" type="presParOf" srcId="{BFD96B34-E6BC-44A2-9881-8D4D1DD3050B}" destId="{FE9C0756-28A8-4F15-A2D3-C3D8D02E506A}" srcOrd="3" destOrd="0" presId="urn:microsoft.com/office/officeart/2005/8/layout/venn1"/>
    <dgm:cxn modelId="{A910D981-C5A9-4348-82B8-57974320D49A}" type="presParOf" srcId="{BFD96B34-E6BC-44A2-9881-8D4D1DD3050B}" destId="{3F5E874C-B5C2-4CEF-8344-191892F6B0C8}" srcOrd="4" destOrd="0" presId="urn:microsoft.com/office/officeart/2005/8/layout/venn1"/>
    <dgm:cxn modelId="{F2A5D9CB-9E99-D84E-8B94-A523BF2DDF9E}" type="presParOf" srcId="{BFD96B34-E6BC-44A2-9881-8D4D1DD3050B}" destId="{1E8F9232-A6E2-4A54-A25C-F7EA15EEB303}" srcOrd="5" destOrd="0" presId="urn:microsoft.com/office/officeart/2005/8/layout/venn1"/>
    <dgm:cxn modelId="{4E9C95BB-43F1-BA4A-8D08-E60B583D95F0}" type="presParOf" srcId="{BFD96B34-E6BC-44A2-9881-8D4D1DD3050B}" destId="{996EFA00-98D3-4F70-949F-4EFC1D75C16B}" srcOrd="6" destOrd="0" presId="urn:microsoft.com/office/officeart/2005/8/layout/venn1"/>
    <dgm:cxn modelId="{FCE98786-3305-A549-A437-962A9692AC2A}" type="presParOf" srcId="{BFD96B34-E6BC-44A2-9881-8D4D1DD3050B}" destId="{82D46667-5969-4A31-A4FD-AEA1AC373BC5}" srcOrd="7" destOrd="0" presId="urn:microsoft.com/office/officeart/2005/8/layout/venn1"/>
    <dgm:cxn modelId="{67C1FF47-5FAC-AF45-9D7D-65E10BCE08ED}" type="presParOf" srcId="{BFD96B34-E6BC-44A2-9881-8D4D1DD3050B}" destId="{C94275DF-D4F4-462B-B63E-B6686A3C3C33}" srcOrd="8" destOrd="0" presId="urn:microsoft.com/office/officeart/2005/8/layout/venn1"/>
    <dgm:cxn modelId="{E7D5B1DC-429C-BA44-917E-4F35F8DC4B97}" type="presParOf" srcId="{BFD96B34-E6BC-44A2-9881-8D4D1DD3050B}" destId="{59909F15-1041-4258-82F6-0CDEA2C2D799}" srcOrd="9" destOrd="0" presId="urn:microsoft.com/office/officeart/2005/8/layout/venn1"/>
    <dgm:cxn modelId="{BB6DD466-B7B0-644D-BC6B-D52F9DFE0813}" type="presParOf" srcId="{BFD96B34-E6BC-44A2-9881-8D4D1DD3050B}" destId="{C82CBB6F-BBAC-4C76-86EB-0F1C9BB8CE83}" srcOrd="10" destOrd="0" presId="urn:microsoft.com/office/officeart/2005/8/layout/venn1"/>
    <dgm:cxn modelId="{3C8A7674-34A4-584D-8AEE-A44D82AA4896}" type="presParOf" srcId="{BFD96B34-E6BC-44A2-9881-8D4D1DD3050B}" destId="{F15AC90B-FF46-4F9D-B1B0-A92584326877}" srcOrd="11" destOrd="0" presId="urn:microsoft.com/office/officeart/2005/8/layout/venn1"/>
    <dgm:cxn modelId="{5FCB9AD0-FEFF-CB45-BBCC-09DE4E7F15A3}" type="presParOf" srcId="{BFD96B34-E6BC-44A2-9881-8D4D1DD3050B}" destId="{5A23A146-5B08-4251-8B9B-DAB4AF4D889C}" srcOrd="12" destOrd="0" presId="urn:microsoft.com/office/officeart/2005/8/layout/venn1"/>
    <dgm:cxn modelId="{531BCCDD-6F33-4D4D-9DBE-CEDAC2A02B44}" type="presParOf" srcId="{BFD96B34-E6BC-44A2-9881-8D4D1DD3050B}" destId="{0126F529-39B7-46DA-93A0-6FF2F9D4D7ED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8B1B2D-BB6F-764B-844B-7672EE132629}" type="doc">
      <dgm:prSet loTypeId="urn:microsoft.com/office/officeart/2005/8/layout/radial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1FA5E8-235A-014A-BFC2-5E992B3C4E25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Arial"/>
              <a:cs typeface="Arial"/>
            </a:rPr>
            <a:t>Program Design</a:t>
          </a:r>
          <a:endParaRPr lang="en-US" dirty="0">
            <a:solidFill>
              <a:srgbClr val="000000"/>
            </a:solidFill>
            <a:latin typeface="Arial"/>
            <a:cs typeface="Arial"/>
          </a:endParaRPr>
        </a:p>
      </dgm:t>
    </dgm:pt>
    <dgm:pt modelId="{0BC5FA94-E0A5-B640-9CBD-DDB310785D7E}" type="parTrans" cxnId="{7FA05026-86C8-934A-9A3E-2050B00FC76D}">
      <dgm:prSet/>
      <dgm:spPr/>
      <dgm:t>
        <a:bodyPr/>
        <a:lstStyle/>
        <a:p>
          <a:endParaRPr lang="en-US">
            <a:solidFill>
              <a:srgbClr val="000000"/>
            </a:solidFill>
            <a:latin typeface="Arial"/>
            <a:cs typeface="Arial"/>
          </a:endParaRPr>
        </a:p>
      </dgm:t>
    </dgm:pt>
    <dgm:pt modelId="{78E31BDD-94BB-F44C-A0F2-CC5785E0C596}" type="sibTrans" cxnId="{7FA05026-86C8-934A-9A3E-2050B00FC76D}">
      <dgm:prSet/>
      <dgm:spPr/>
      <dgm:t>
        <a:bodyPr/>
        <a:lstStyle/>
        <a:p>
          <a:endParaRPr lang="en-US">
            <a:solidFill>
              <a:srgbClr val="000000"/>
            </a:solidFill>
            <a:latin typeface="Arial"/>
            <a:cs typeface="Arial"/>
          </a:endParaRPr>
        </a:p>
      </dgm:t>
    </dgm:pt>
    <dgm:pt modelId="{374B5C6F-7F14-754C-B85D-428C9899D3FE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Arial"/>
              <a:cs typeface="Arial"/>
            </a:rPr>
            <a:t>Patient Volume</a:t>
          </a:r>
          <a:endParaRPr lang="en-US" dirty="0">
            <a:solidFill>
              <a:srgbClr val="000000"/>
            </a:solidFill>
            <a:latin typeface="Arial"/>
            <a:cs typeface="Arial"/>
          </a:endParaRPr>
        </a:p>
      </dgm:t>
    </dgm:pt>
    <dgm:pt modelId="{2EECE7D4-EE88-A04B-99A6-C68FD30F0718}" type="parTrans" cxnId="{B813657E-F03F-2E46-B53F-3F549A37D781}">
      <dgm:prSet/>
      <dgm:spPr/>
      <dgm:t>
        <a:bodyPr/>
        <a:lstStyle/>
        <a:p>
          <a:endParaRPr lang="en-US">
            <a:solidFill>
              <a:srgbClr val="000000"/>
            </a:solidFill>
            <a:latin typeface="Arial"/>
            <a:cs typeface="Arial"/>
          </a:endParaRPr>
        </a:p>
      </dgm:t>
    </dgm:pt>
    <dgm:pt modelId="{E6EF7301-06CD-8D43-87E0-571421B35301}" type="sibTrans" cxnId="{B813657E-F03F-2E46-B53F-3F549A37D781}">
      <dgm:prSet/>
      <dgm:spPr/>
      <dgm:t>
        <a:bodyPr/>
        <a:lstStyle/>
        <a:p>
          <a:endParaRPr lang="en-US">
            <a:solidFill>
              <a:srgbClr val="000000"/>
            </a:solidFill>
            <a:latin typeface="Arial"/>
            <a:cs typeface="Arial"/>
          </a:endParaRPr>
        </a:p>
      </dgm:t>
    </dgm:pt>
    <dgm:pt modelId="{5E3CB875-81BE-9543-8F1C-023DBDBB2914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Arial"/>
              <a:cs typeface="Arial"/>
            </a:rPr>
            <a:t>Service Features</a:t>
          </a:r>
          <a:endParaRPr lang="en-US" dirty="0">
            <a:solidFill>
              <a:srgbClr val="000000"/>
            </a:solidFill>
            <a:latin typeface="Arial"/>
            <a:cs typeface="Arial"/>
          </a:endParaRPr>
        </a:p>
      </dgm:t>
    </dgm:pt>
    <dgm:pt modelId="{F1380503-EEE3-DB46-AE4B-5FEF7B85118E}" type="parTrans" cxnId="{0EC9C272-B8EA-1C4C-AAD9-DA67B057F9B1}">
      <dgm:prSet/>
      <dgm:spPr/>
      <dgm:t>
        <a:bodyPr/>
        <a:lstStyle/>
        <a:p>
          <a:endParaRPr lang="en-US">
            <a:solidFill>
              <a:srgbClr val="000000"/>
            </a:solidFill>
            <a:latin typeface="Arial"/>
            <a:cs typeface="Arial"/>
          </a:endParaRPr>
        </a:p>
      </dgm:t>
    </dgm:pt>
    <dgm:pt modelId="{F979C877-E0A0-FE45-9467-D73D2EABF317}" type="sibTrans" cxnId="{0EC9C272-B8EA-1C4C-AAD9-DA67B057F9B1}">
      <dgm:prSet/>
      <dgm:spPr/>
      <dgm:t>
        <a:bodyPr/>
        <a:lstStyle/>
        <a:p>
          <a:endParaRPr lang="en-US">
            <a:solidFill>
              <a:srgbClr val="000000"/>
            </a:solidFill>
            <a:latin typeface="Arial"/>
            <a:cs typeface="Arial"/>
          </a:endParaRPr>
        </a:p>
      </dgm:t>
    </dgm:pt>
    <dgm:pt modelId="{45740F1B-17B3-484D-AEBE-A04846CFEB0F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Arial"/>
              <a:cs typeface="Arial"/>
            </a:rPr>
            <a:t>Staffing Plan</a:t>
          </a:r>
          <a:endParaRPr lang="en-US" dirty="0">
            <a:solidFill>
              <a:srgbClr val="000000"/>
            </a:solidFill>
            <a:latin typeface="Arial"/>
            <a:cs typeface="Arial"/>
          </a:endParaRPr>
        </a:p>
      </dgm:t>
    </dgm:pt>
    <dgm:pt modelId="{5800F140-61C9-E249-B2A0-DB0D5B16AB61}" type="parTrans" cxnId="{44A30665-63B8-324D-BFED-7C55E122B511}">
      <dgm:prSet/>
      <dgm:spPr/>
      <dgm:t>
        <a:bodyPr/>
        <a:lstStyle/>
        <a:p>
          <a:endParaRPr lang="en-US">
            <a:solidFill>
              <a:srgbClr val="000000"/>
            </a:solidFill>
            <a:latin typeface="Arial"/>
            <a:cs typeface="Arial"/>
          </a:endParaRPr>
        </a:p>
      </dgm:t>
    </dgm:pt>
    <dgm:pt modelId="{CB64819A-E22F-DA4C-90D3-BF8C8B92C7C8}" type="sibTrans" cxnId="{44A30665-63B8-324D-BFED-7C55E122B511}">
      <dgm:prSet/>
      <dgm:spPr/>
      <dgm:t>
        <a:bodyPr/>
        <a:lstStyle/>
        <a:p>
          <a:endParaRPr lang="en-US">
            <a:solidFill>
              <a:srgbClr val="000000"/>
            </a:solidFill>
            <a:latin typeface="Arial"/>
            <a:cs typeface="Arial"/>
          </a:endParaRPr>
        </a:p>
      </dgm:t>
    </dgm:pt>
    <dgm:pt modelId="{626CD6E3-39CC-4841-B6AA-3BE1BB4DC01C}" type="pres">
      <dgm:prSet presAssocID="{A38B1B2D-BB6F-764B-844B-7672EE13262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CA30E1-5EF3-BD46-A952-B890CC2DFF82}" type="pres">
      <dgm:prSet presAssocID="{B91FA5E8-235A-014A-BFC2-5E992B3C4E25}" presName="centerShape" presStyleLbl="node0" presStyleIdx="0" presStyleCnt="1"/>
      <dgm:spPr/>
      <dgm:t>
        <a:bodyPr/>
        <a:lstStyle/>
        <a:p>
          <a:endParaRPr lang="en-US"/>
        </a:p>
      </dgm:t>
    </dgm:pt>
    <dgm:pt modelId="{DFAFA442-E57B-F04D-8D79-9F9B4495CA3B}" type="pres">
      <dgm:prSet presAssocID="{374B5C6F-7F14-754C-B85D-428C9899D3F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4FBE07-9EF9-F244-9194-7B59F3723A57}" type="pres">
      <dgm:prSet presAssocID="{374B5C6F-7F14-754C-B85D-428C9899D3FE}" presName="dummy" presStyleCnt="0"/>
      <dgm:spPr/>
    </dgm:pt>
    <dgm:pt modelId="{60FBA4D2-2683-294C-9CB8-3F765A3D0AF7}" type="pres">
      <dgm:prSet presAssocID="{E6EF7301-06CD-8D43-87E0-571421B35301}" presName="sibTrans" presStyleLbl="sibTrans2D1" presStyleIdx="0" presStyleCnt="3"/>
      <dgm:spPr/>
      <dgm:t>
        <a:bodyPr/>
        <a:lstStyle/>
        <a:p>
          <a:endParaRPr lang="en-US"/>
        </a:p>
      </dgm:t>
    </dgm:pt>
    <dgm:pt modelId="{723AF44A-57B2-6B44-B7CB-E6E13FB9060F}" type="pres">
      <dgm:prSet presAssocID="{5E3CB875-81BE-9543-8F1C-023DBDBB291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92C54C-56C8-7F46-84B9-54098405F7E3}" type="pres">
      <dgm:prSet presAssocID="{5E3CB875-81BE-9543-8F1C-023DBDBB2914}" presName="dummy" presStyleCnt="0"/>
      <dgm:spPr/>
    </dgm:pt>
    <dgm:pt modelId="{C1D94861-7CBF-D94C-9D80-A5C77C83DD90}" type="pres">
      <dgm:prSet presAssocID="{F979C877-E0A0-FE45-9467-D73D2EABF317}" presName="sibTrans" presStyleLbl="sibTrans2D1" presStyleIdx="1" presStyleCnt="3"/>
      <dgm:spPr/>
      <dgm:t>
        <a:bodyPr/>
        <a:lstStyle/>
        <a:p>
          <a:endParaRPr lang="en-US"/>
        </a:p>
      </dgm:t>
    </dgm:pt>
    <dgm:pt modelId="{1F1C9FF6-44A9-8B49-920A-49DBD3DD8187}" type="pres">
      <dgm:prSet presAssocID="{45740F1B-17B3-484D-AEBE-A04846CFEB0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A7CC33-33FA-694D-9C1D-5F71768DE327}" type="pres">
      <dgm:prSet presAssocID="{45740F1B-17B3-484D-AEBE-A04846CFEB0F}" presName="dummy" presStyleCnt="0"/>
      <dgm:spPr/>
    </dgm:pt>
    <dgm:pt modelId="{35B47D62-0C9A-F045-BC5A-D17125F37A1C}" type="pres">
      <dgm:prSet presAssocID="{CB64819A-E22F-DA4C-90D3-BF8C8B92C7C8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4B6C6721-D2F6-654C-A63E-3CA836E77051}" type="presOf" srcId="{F979C877-E0A0-FE45-9467-D73D2EABF317}" destId="{C1D94861-7CBF-D94C-9D80-A5C77C83DD90}" srcOrd="0" destOrd="0" presId="urn:microsoft.com/office/officeart/2005/8/layout/radial6"/>
    <dgm:cxn modelId="{5CB7D866-9D28-8145-B2D3-437B01381B0C}" type="presOf" srcId="{E6EF7301-06CD-8D43-87E0-571421B35301}" destId="{60FBA4D2-2683-294C-9CB8-3F765A3D0AF7}" srcOrd="0" destOrd="0" presId="urn:microsoft.com/office/officeart/2005/8/layout/radial6"/>
    <dgm:cxn modelId="{7FA05026-86C8-934A-9A3E-2050B00FC76D}" srcId="{A38B1B2D-BB6F-764B-844B-7672EE132629}" destId="{B91FA5E8-235A-014A-BFC2-5E992B3C4E25}" srcOrd="0" destOrd="0" parTransId="{0BC5FA94-E0A5-B640-9CBD-DDB310785D7E}" sibTransId="{78E31BDD-94BB-F44C-A0F2-CC5785E0C596}"/>
    <dgm:cxn modelId="{C924ACC4-3507-6F40-B475-A2BC77B02966}" type="presOf" srcId="{5E3CB875-81BE-9543-8F1C-023DBDBB2914}" destId="{723AF44A-57B2-6B44-B7CB-E6E13FB9060F}" srcOrd="0" destOrd="0" presId="urn:microsoft.com/office/officeart/2005/8/layout/radial6"/>
    <dgm:cxn modelId="{DC105DE5-DEA4-7043-B5C1-3420D8A9C416}" type="presOf" srcId="{CB64819A-E22F-DA4C-90D3-BF8C8B92C7C8}" destId="{35B47D62-0C9A-F045-BC5A-D17125F37A1C}" srcOrd="0" destOrd="0" presId="urn:microsoft.com/office/officeart/2005/8/layout/radial6"/>
    <dgm:cxn modelId="{44A30665-63B8-324D-BFED-7C55E122B511}" srcId="{B91FA5E8-235A-014A-BFC2-5E992B3C4E25}" destId="{45740F1B-17B3-484D-AEBE-A04846CFEB0F}" srcOrd="2" destOrd="0" parTransId="{5800F140-61C9-E249-B2A0-DB0D5B16AB61}" sibTransId="{CB64819A-E22F-DA4C-90D3-BF8C8B92C7C8}"/>
    <dgm:cxn modelId="{3EBECD03-66FF-8F48-8B13-4FE96135CDB1}" type="presOf" srcId="{B91FA5E8-235A-014A-BFC2-5E992B3C4E25}" destId="{87CA30E1-5EF3-BD46-A952-B890CC2DFF82}" srcOrd="0" destOrd="0" presId="urn:microsoft.com/office/officeart/2005/8/layout/radial6"/>
    <dgm:cxn modelId="{0EC9C272-B8EA-1C4C-AAD9-DA67B057F9B1}" srcId="{B91FA5E8-235A-014A-BFC2-5E992B3C4E25}" destId="{5E3CB875-81BE-9543-8F1C-023DBDBB2914}" srcOrd="1" destOrd="0" parTransId="{F1380503-EEE3-DB46-AE4B-5FEF7B85118E}" sibTransId="{F979C877-E0A0-FE45-9467-D73D2EABF317}"/>
    <dgm:cxn modelId="{49773574-D8C5-7B49-BBF7-118B864F5FCA}" type="presOf" srcId="{45740F1B-17B3-484D-AEBE-A04846CFEB0F}" destId="{1F1C9FF6-44A9-8B49-920A-49DBD3DD8187}" srcOrd="0" destOrd="0" presId="urn:microsoft.com/office/officeart/2005/8/layout/radial6"/>
    <dgm:cxn modelId="{B813657E-F03F-2E46-B53F-3F549A37D781}" srcId="{B91FA5E8-235A-014A-BFC2-5E992B3C4E25}" destId="{374B5C6F-7F14-754C-B85D-428C9899D3FE}" srcOrd="0" destOrd="0" parTransId="{2EECE7D4-EE88-A04B-99A6-C68FD30F0718}" sibTransId="{E6EF7301-06CD-8D43-87E0-571421B35301}"/>
    <dgm:cxn modelId="{53563D04-5A59-284A-AA01-5E4734262509}" type="presOf" srcId="{A38B1B2D-BB6F-764B-844B-7672EE132629}" destId="{626CD6E3-39CC-4841-B6AA-3BE1BB4DC01C}" srcOrd="0" destOrd="0" presId="urn:microsoft.com/office/officeart/2005/8/layout/radial6"/>
    <dgm:cxn modelId="{13BD2A7A-B1CD-B548-B93C-BAD56F9656A9}" type="presOf" srcId="{374B5C6F-7F14-754C-B85D-428C9899D3FE}" destId="{DFAFA442-E57B-F04D-8D79-9F9B4495CA3B}" srcOrd="0" destOrd="0" presId="urn:microsoft.com/office/officeart/2005/8/layout/radial6"/>
    <dgm:cxn modelId="{ECEDE3F4-E57B-7E45-A344-28146F2D3D2A}" type="presParOf" srcId="{626CD6E3-39CC-4841-B6AA-3BE1BB4DC01C}" destId="{87CA30E1-5EF3-BD46-A952-B890CC2DFF82}" srcOrd="0" destOrd="0" presId="urn:microsoft.com/office/officeart/2005/8/layout/radial6"/>
    <dgm:cxn modelId="{96118180-0223-154F-9E1D-51EAB8BC8B71}" type="presParOf" srcId="{626CD6E3-39CC-4841-B6AA-3BE1BB4DC01C}" destId="{DFAFA442-E57B-F04D-8D79-9F9B4495CA3B}" srcOrd="1" destOrd="0" presId="urn:microsoft.com/office/officeart/2005/8/layout/radial6"/>
    <dgm:cxn modelId="{36274DBB-0677-FF4B-85D0-3C8918615F0E}" type="presParOf" srcId="{626CD6E3-39CC-4841-B6AA-3BE1BB4DC01C}" destId="{6F4FBE07-9EF9-F244-9194-7B59F3723A57}" srcOrd="2" destOrd="0" presId="urn:microsoft.com/office/officeart/2005/8/layout/radial6"/>
    <dgm:cxn modelId="{2078C042-FFF1-3A4E-BFB2-767224E433E2}" type="presParOf" srcId="{626CD6E3-39CC-4841-B6AA-3BE1BB4DC01C}" destId="{60FBA4D2-2683-294C-9CB8-3F765A3D0AF7}" srcOrd="3" destOrd="0" presId="urn:microsoft.com/office/officeart/2005/8/layout/radial6"/>
    <dgm:cxn modelId="{8645EEED-7AE4-3E46-ADDA-9F75886B77A8}" type="presParOf" srcId="{626CD6E3-39CC-4841-B6AA-3BE1BB4DC01C}" destId="{723AF44A-57B2-6B44-B7CB-E6E13FB9060F}" srcOrd="4" destOrd="0" presId="urn:microsoft.com/office/officeart/2005/8/layout/radial6"/>
    <dgm:cxn modelId="{C1E20FB7-C823-E844-ADCC-41E472AA6D20}" type="presParOf" srcId="{626CD6E3-39CC-4841-B6AA-3BE1BB4DC01C}" destId="{7392C54C-56C8-7F46-84B9-54098405F7E3}" srcOrd="5" destOrd="0" presId="urn:microsoft.com/office/officeart/2005/8/layout/radial6"/>
    <dgm:cxn modelId="{799D14D3-D7D0-B046-968E-BBD7136BA853}" type="presParOf" srcId="{626CD6E3-39CC-4841-B6AA-3BE1BB4DC01C}" destId="{C1D94861-7CBF-D94C-9D80-A5C77C83DD90}" srcOrd="6" destOrd="0" presId="urn:microsoft.com/office/officeart/2005/8/layout/radial6"/>
    <dgm:cxn modelId="{6FA8F4F1-3DC0-0342-88BF-D82911BD3460}" type="presParOf" srcId="{626CD6E3-39CC-4841-B6AA-3BE1BB4DC01C}" destId="{1F1C9FF6-44A9-8B49-920A-49DBD3DD8187}" srcOrd="7" destOrd="0" presId="urn:microsoft.com/office/officeart/2005/8/layout/radial6"/>
    <dgm:cxn modelId="{75B7CAA1-14DA-DC4F-8679-2CAEB08EB5C6}" type="presParOf" srcId="{626CD6E3-39CC-4841-B6AA-3BE1BB4DC01C}" destId="{8BA7CC33-33FA-694D-9C1D-5F71768DE327}" srcOrd="8" destOrd="0" presId="urn:microsoft.com/office/officeart/2005/8/layout/radial6"/>
    <dgm:cxn modelId="{4F763A4C-7A42-4940-8155-9A058395C197}" type="presParOf" srcId="{626CD6E3-39CC-4841-B6AA-3BE1BB4DC01C}" destId="{35B47D62-0C9A-F045-BC5A-D17125F37A1C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BA72AF-5BE8-6949-B379-86124481A6E7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D0362D-456B-D54F-9330-048BD3A7265A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Program Design</a:t>
          </a:r>
          <a:endParaRPr lang="en-US" dirty="0">
            <a:solidFill>
              <a:srgbClr val="000000"/>
            </a:solidFill>
          </a:endParaRPr>
        </a:p>
      </dgm:t>
    </dgm:pt>
    <dgm:pt modelId="{9B2E26A8-A358-8F4F-B798-DCE0264423CC}" type="parTrans" cxnId="{477F616A-00E2-C346-A3E8-1EAC286D8176}">
      <dgm:prSet/>
      <dgm:spPr/>
      <dgm:t>
        <a:bodyPr/>
        <a:lstStyle/>
        <a:p>
          <a:endParaRPr lang="en-US"/>
        </a:p>
      </dgm:t>
    </dgm:pt>
    <dgm:pt modelId="{99C07106-2C0E-C34E-B2FD-330822C60AD4}" type="sibTrans" cxnId="{477F616A-00E2-C346-A3E8-1EAC286D8176}">
      <dgm:prSet/>
      <dgm:spPr/>
      <dgm:t>
        <a:bodyPr/>
        <a:lstStyle/>
        <a:p>
          <a:endParaRPr lang="en-US"/>
        </a:p>
      </dgm:t>
    </dgm:pt>
    <dgm:pt modelId="{A1952646-4B06-9C4B-A95B-02203D64AC4F}">
      <dgm:prSet phldrT="[Text]" custT="1"/>
      <dgm:spPr/>
      <dgm:t>
        <a:bodyPr/>
        <a:lstStyle/>
        <a:p>
          <a:r>
            <a:rPr lang="en-US" sz="1800" dirty="0" smtClean="0">
              <a:solidFill>
                <a:srgbClr val="000000"/>
              </a:solidFill>
              <a:latin typeface="Arial"/>
              <a:cs typeface="Arial"/>
            </a:rPr>
            <a:t>Team Composition (e.g. APN)</a:t>
          </a:r>
          <a:endParaRPr lang="en-US" sz="1800" dirty="0">
            <a:solidFill>
              <a:srgbClr val="000000"/>
            </a:solidFill>
            <a:latin typeface="Arial"/>
            <a:cs typeface="Arial"/>
          </a:endParaRPr>
        </a:p>
      </dgm:t>
    </dgm:pt>
    <dgm:pt modelId="{3C83EF95-A540-5A40-ADCA-DC3112B6A0BE}" type="parTrans" cxnId="{0F5C6705-F05C-9B4E-9E16-4AB238A486AB}">
      <dgm:prSet/>
      <dgm:spPr/>
      <dgm:t>
        <a:bodyPr/>
        <a:lstStyle/>
        <a:p>
          <a:endParaRPr lang="en-US"/>
        </a:p>
      </dgm:t>
    </dgm:pt>
    <dgm:pt modelId="{F35849D8-8E62-D042-B0E9-7DC258BC582A}" type="sibTrans" cxnId="{0F5C6705-F05C-9B4E-9E16-4AB238A486AB}">
      <dgm:prSet/>
      <dgm:spPr/>
      <dgm:t>
        <a:bodyPr/>
        <a:lstStyle/>
        <a:p>
          <a:endParaRPr lang="en-US"/>
        </a:p>
      </dgm:t>
    </dgm:pt>
    <dgm:pt modelId="{431422F5-698D-5F42-ABB2-3916B7834962}">
      <dgm:prSet phldrT="[Text]" custT="1"/>
      <dgm:spPr/>
      <dgm:t>
        <a:bodyPr/>
        <a:lstStyle/>
        <a:p>
          <a:r>
            <a:rPr lang="en-US" sz="1800" dirty="0" smtClean="0">
              <a:solidFill>
                <a:srgbClr val="000000"/>
              </a:solidFill>
              <a:latin typeface="Arial"/>
              <a:cs typeface="Arial"/>
            </a:rPr>
            <a:t>Organization Culture</a:t>
          </a:r>
          <a:endParaRPr lang="en-US" sz="1800" dirty="0">
            <a:solidFill>
              <a:srgbClr val="000000"/>
            </a:solidFill>
            <a:latin typeface="Arial"/>
            <a:cs typeface="Arial"/>
          </a:endParaRPr>
        </a:p>
      </dgm:t>
    </dgm:pt>
    <dgm:pt modelId="{6F89A3AA-CA87-DD47-A975-5CC173D231D1}" type="parTrans" cxnId="{93A98702-68CB-3346-83C1-6ECABBD4E440}">
      <dgm:prSet/>
      <dgm:spPr/>
      <dgm:t>
        <a:bodyPr/>
        <a:lstStyle/>
        <a:p>
          <a:endParaRPr lang="en-US"/>
        </a:p>
      </dgm:t>
    </dgm:pt>
    <dgm:pt modelId="{534F0170-28FC-874B-AB52-6C0D849C0572}" type="sibTrans" cxnId="{93A98702-68CB-3346-83C1-6ECABBD4E440}">
      <dgm:prSet/>
      <dgm:spPr/>
      <dgm:t>
        <a:bodyPr/>
        <a:lstStyle/>
        <a:p>
          <a:endParaRPr lang="en-US"/>
        </a:p>
      </dgm:t>
    </dgm:pt>
    <dgm:pt modelId="{4D40C915-8464-6D4E-B620-668514C3FEF4}">
      <dgm:prSet phldrT="[Text]" custT="1"/>
      <dgm:spPr/>
      <dgm:t>
        <a:bodyPr/>
        <a:lstStyle/>
        <a:p>
          <a:r>
            <a:rPr lang="en-US" sz="1800" dirty="0" smtClean="0">
              <a:solidFill>
                <a:srgbClr val="000000"/>
              </a:solidFill>
              <a:latin typeface="Arial"/>
              <a:cs typeface="Arial"/>
            </a:rPr>
            <a:t>Relations with Referring Providers</a:t>
          </a:r>
          <a:endParaRPr lang="en-US" sz="1800" dirty="0">
            <a:solidFill>
              <a:srgbClr val="000000"/>
            </a:solidFill>
            <a:latin typeface="Arial"/>
            <a:cs typeface="Arial"/>
          </a:endParaRPr>
        </a:p>
      </dgm:t>
    </dgm:pt>
    <dgm:pt modelId="{4EBA7C02-67F9-CB4E-A9ED-0A5569014814}" type="parTrans" cxnId="{738D836A-368C-944B-9558-F5709A9905B8}">
      <dgm:prSet/>
      <dgm:spPr/>
      <dgm:t>
        <a:bodyPr/>
        <a:lstStyle/>
        <a:p>
          <a:endParaRPr lang="en-US"/>
        </a:p>
      </dgm:t>
    </dgm:pt>
    <dgm:pt modelId="{F46E7B21-0C87-0B47-A7AD-DCC4B1240130}" type="sibTrans" cxnId="{738D836A-368C-944B-9558-F5709A9905B8}">
      <dgm:prSet/>
      <dgm:spPr/>
      <dgm:t>
        <a:bodyPr/>
        <a:lstStyle/>
        <a:p>
          <a:endParaRPr lang="en-US"/>
        </a:p>
      </dgm:t>
    </dgm:pt>
    <dgm:pt modelId="{D7985F0A-9C88-9846-9A82-A736A035C8D9}">
      <dgm:prSet phldrT="[Text]" custT="1"/>
      <dgm:spPr/>
      <dgm:t>
        <a:bodyPr/>
        <a:lstStyle/>
        <a:p>
          <a:r>
            <a:rPr lang="en-US" sz="1800" dirty="0" smtClean="0">
              <a:solidFill>
                <a:srgbClr val="000000"/>
              </a:solidFill>
              <a:latin typeface="Arial"/>
              <a:cs typeface="Arial"/>
            </a:rPr>
            <a:t>Staffing Levels  </a:t>
          </a:r>
          <a:endParaRPr lang="en-US" sz="1800" dirty="0">
            <a:solidFill>
              <a:srgbClr val="000000"/>
            </a:solidFill>
            <a:latin typeface="Arial"/>
            <a:cs typeface="Arial"/>
          </a:endParaRPr>
        </a:p>
      </dgm:t>
    </dgm:pt>
    <dgm:pt modelId="{3639A4B9-7453-4C49-83F2-C68EC057BDD2}" type="parTrans" cxnId="{02B369A0-E229-8940-8B30-A600A8419A05}">
      <dgm:prSet/>
      <dgm:spPr/>
      <dgm:t>
        <a:bodyPr/>
        <a:lstStyle/>
        <a:p>
          <a:endParaRPr lang="en-US"/>
        </a:p>
      </dgm:t>
    </dgm:pt>
    <dgm:pt modelId="{E6D775F3-97A5-464A-AEC0-EFF1D0583D15}" type="sibTrans" cxnId="{02B369A0-E229-8940-8B30-A600A8419A05}">
      <dgm:prSet/>
      <dgm:spPr/>
      <dgm:t>
        <a:bodyPr/>
        <a:lstStyle/>
        <a:p>
          <a:endParaRPr lang="en-US"/>
        </a:p>
      </dgm:t>
    </dgm:pt>
    <dgm:pt modelId="{1B96EF75-217C-804E-929A-78C9FBDEC0C5}">
      <dgm:prSet phldrT="[Text]" custT="1"/>
      <dgm:spPr/>
      <dgm:t>
        <a:bodyPr/>
        <a:lstStyle/>
        <a:p>
          <a:r>
            <a:rPr lang="en-US" sz="1800" dirty="0" smtClean="0">
              <a:solidFill>
                <a:srgbClr val="000000"/>
              </a:solidFill>
              <a:latin typeface="Arial"/>
              <a:cs typeface="Arial"/>
            </a:rPr>
            <a:t>Outpatient Clinic or Hospice Unit</a:t>
          </a:r>
          <a:endParaRPr lang="en-US" sz="1800" dirty="0">
            <a:solidFill>
              <a:srgbClr val="000000"/>
            </a:solidFill>
            <a:latin typeface="Arial"/>
            <a:cs typeface="Arial"/>
          </a:endParaRPr>
        </a:p>
      </dgm:t>
    </dgm:pt>
    <dgm:pt modelId="{A6E20D4D-CD3D-324F-9413-D38D6458A892}" type="parTrans" cxnId="{3BD16F13-A61F-BF4C-818B-93E7F6C19AF7}">
      <dgm:prSet/>
      <dgm:spPr/>
      <dgm:t>
        <a:bodyPr/>
        <a:lstStyle/>
        <a:p>
          <a:endParaRPr lang="en-US"/>
        </a:p>
      </dgm:t>
    </dgm:pt>
    <dgm:pt modelId="{197E2E35-E8E1-4747-A88C-D43D10CB6547}" type="sibTrans" cxnId="{3BD16F13-A61F-BF4C-818B-93E7F6C19AF7}">
      <dgm:prSet/>
      <dgm:spPr/>
      <dgm:t>
        <a:bodyPr/>
        <a:lstStyle/>
        <a:p>
          <a:endParaRPr lang="en-US"/>
        </a:p>
      </dgm:t>
    </dgm:pt>
    <dgm:pt modelId="{1F51907D-926E-2547-ADFB-60B3F8AE82D0}" type="pres">
      <dgm:prSet presAssocID="{6FBA72AF-5BE8-6949-B379-86124481A6E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EC794F-ADDE-9748-B80A-53BE5D34AC87}" type="pres">
      <dgm:prSet presAssocID="{21D0362D-456B-D54F-9330-048BD3A7265A}" presName="centerShape" presStyleLbl="node0" presStyleIdx="0" presStyleCnt="1"/>
      <dgm:spPr/>
      <dgm:t>
        <a:bodyPr/>
        <a:lstStyle/>
        <a:p>
          <a:endParaRPr lang="en-US"/>
        </a:p>
      </dgm:t>
    </dgm:pt>
    <dgm:pt modelId="{D4B5C3BD-6FFA-D042-A19E-25D094A88C64}" type="pres">
      <dgm:prSet presAssocID="{3C83EF95-A540-5A40-ADCA-DC3112B6A0BE}" presName="parTrans" presStyleLbl="bgSibTrans2D1" presStyleIdx="0" presStyleCnt="5"/>
      <dgm:spPr/>
      <dgm:t>
        <a:bodyPr/>
        <a:lstStyle/>
        <a:p>
          <a:endParaRPr lang="en-US"/>
        </a:p>
      </dgm:t>
    </dgm:pt>
    <dgm:pt modelId="{47139D2F-286B-8949-9209-CD36DC24FACE}" type="pres">
      <dgm:prSet presAssocID="{A1952646-4B06-9C4B-A95B-02203D64AC4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7BA309-0E43-AB4E-AAE3-966B16B56B04}" type="pres">
      <dgm:prSet presAssocID="{6F89A3AA-CA87-DD47-A975-5CC173D231D1}" presName="parTrans" presStyleLbl="bgSibTrans2D1" presStyleIdx="1" presStyleCnt="5"/>
      <dgm:spPr/>
      <dgm:t>
        <a:bodyPr/>
        <a:lstStyle/>
        <a:p>
          <a:endParaRPr lang="en-US"/>
        </a:p>
      </dgm:t>
    </dgm:pt>
    <dgm:pt modelId="{B3629F03-8D3D-704F-A241-F57EFE8592E8}" type="pres">
      <dgm:prSet presAssocID="{431422F5-698D-5F42-ABB2-3916B783496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318F99-2F09-2742-9706-BB8BC71C9FD5}" type="pres">
      <dgm:prSet presAssocID="{4EBA7C02-67F9-CB4E-A9ED-0A5569014814}" presName="parTrans" presStyleLbl="bgSibTrans2D1" presStyleIdx="2" presStyleCnt="5"/>
      <dgm:spPr/>
      <dgm:t>
        <a:bodyPr/>
        <a:lstStyle/>
        <a:p>
          <a:endParaRPr lang="en-US"/>
        </a:p>
      </dgm:t>
    </dgm:pt>
    <dgm:pt modelId="{B217E402-55C9-A848-A278-9A45FF3227A2}" type="pres">
      <dgm:prSet presAssocID="{4D40C915-8464-6D4E-B620-668514C3FEF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D5464C-C4ED-9F4A-9B84-3BC422BCBB13}" type="pres">
      <dgm:prSet presAssocID="{3639A4B9-7453-4C49-83F2-C68EC057BDD2}" presName="parTrans" presStyleLbl="bgSibTrans2D1" presStyleIdx="3" presStyleCnt="5"/>
      <dgm:spPr/>
      <dgm:t>
        <a:bodyPr/>
        <a:lstStyle/>
        <a:p>
          <a:endParaRPr lang="en-US"/>
        </a:p>
      </dgm:t>
    </dgm:pt>
    <dgm:pt modelId="{E6B90995-86CA-FD42-927F-9B5DC6838751}" type="pres">
      <dgm:prSet presAssocID="{D7985F0A-9C88-9846-9A82-A736A035C8D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CFC64E-F866-814E-BCEE-EE6A188D1DF7}" type="pres">
      <dgm:prSet presAssocID="{A6E20D4D-CD3D-324F-9413-D38D6458A892}" presName="parTrans" presStyleLbl="bgSibTrans2D1" presStyleIdx="4" presStyleCnt="5"/>
      <dgm:spPr/>
      <dgm:t>
        <a:bodyPr/>
        <a:lstStyle/>
        <a:p>
          <a:endParaRPr lang="en-US"/>
        </a:p>
      </dgm:t>
    </dgm:pt>
    <dgm:pt modelId="{D5F567C3-9DDF-BD49-A422-7AEA3263D0E3}" type="pres">
      <dgm:prSet presAssocID="{1B96EF75-217C-804E-929A-78C9FBDEC0C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5C6705-F05C-9B4E-9E16-4AB238A486AB}" srcId="{21D0362D-456B-D54F-9330-048BD3A7265A}" destId="{A1952646-4B06-9C4B-A95B-02203D64AC4F}" srcOrd="0" destOrd="0" parTransId="{3C83EF95-A540-5A40-ADCA-DC3112B6A0BE}" sibTransId="{F35849D8-8E62-D042-B0E9-7DC258BC582A}"/>
    <dgm:cxn modelId="{738D836A-368C-944B-9558-F5709A9905B8}" srcId="{21D0362D-456B-D54F-9330-048BD3A7265A}" destId="{4D40C915-8464-6D4E-B620-668514C3FEF4}" srcOrd="2" destOrd="0" parTransId="{4EBA7C02-67F9-CB4E-A9ED-0A5569014814}" sibTransId="{F46E7B21-0C87-0B47-A7AD-DCC4B1240130}"/>
    <dgm:cxn modelId="{02B369A0-E229-8940-8B30-A600A8419A05}" srcId="{21D0362D-456B-D54F-9330-048BD3A7265A}" destId="{D7985F0A-9C88-9846-9A82-A736A035C8D9}" srcOrd="3" destOrd="0" parTransId="{3639A4B9-7453-4C49-83F2-C68EC057BDD2}" sibTransId="{E6D775F3-97A5-464A-AEC0-EFF1D0583D15}"/>
    <dgm:cxn modelId="{52C0989B-5FF1-674E-8B42-462AC579A582}" type="presOf" srcId="{3C83EF95-A540-5A40-ADCA-DC3112B6A0BE}" destId="{D4B5C3BD-6FFA-D042-A19E-25D094A88C64}" srcOrd="0" destOrd="0" presId="urn:microsoft.com/office/officeart/2005/8/layout/radial4"/>
    <dgm:cxn modelId="{93A98702-68CB-3346-83C1-6ECABBD4E440}" srcId="{21D0362D-456B-D54F-9330-048BD3A7265A}" destId="{431422F5-698D-5F42-ABB2-3916B7834962}" srcOrd="1" destOrd="0" parTransId="{6F89A3AA-CA87-DD47-A975-5CC173D231D1}" sibTransId="{534F0170-28FC-874B-AB52-6C0D849C0572}"/>
    <dgm:cxn modelId="{B27EFB37-F3A0-5444-8E01-F60C836E956E}" type="presOf" srcId="{6F89A3AA-CA87-DD47-A975-5CC173D231D1}" destId="{467BA309-0E43-AB4E-AAE3-966B16B56B04}" srcOrd="0" destOrd="0" presId="urn:microsoft.com/office/officeart/2005/8/layout/radial4"/>
    <dgm:cxn modelId="{99ED210D-B25A-3B4E-B84C-BD9804BD3A95}" type="presOf" srcId="{4EBA7C02-67F9-CB4E-A9ED-0A5569014814}" destId="{61318F99-2F09-2742-9706-BB8BC71C9FD5}" srcOrd="0" destOrd="0" presId="urn:microsoft.com/office/officeart/2005/8/layout/radial4"/>
    <dgm:cxn modelId="{071FD4CE-AAB6-1844-8E64-B6421CFBCF91}" type="presOf" srcId="{4D40C915-8464-6D4E-B620-668514C3FEF4}" destId="{B217E402-55C9-A848-A278-9A45FF3227A2}" srcOrd="0" destOrd="0" presId="urn:microsoft.com/office/officeart/2005/8/layout/radial4"/>
    <dgm:cxn modelId="{49D079BC-6DBB-A441-A06D-4542FA19AB21}" type="presOf" srcId="{D7985F0A-9C88-9846-9A82-A736A035C8D9}" destId="{E6B90995-86CA-FD42-927F-9B5DC6838751}" srcOrd="0" destOrd="0" presId="urn:microsoft.com/office/officeart/2005/8/layout/radial4"/>
    <dgm:cxn modelId="{537D2355-14A4-0044-BFC3-B7D7720E1CE9}" type="presOf" srcId="{A1952646-4B06-9C4B-A95B-02203D64AC4F}" destId="{47139D2F-286B-8949-9209-CD36DC24FACE}" srcOrd="0" destOrd="0" presId="urn:microsoft.com/office/officeart/2005/8/layout/radial4"/>
    <dgm:cxn modelId="{477F616A-00E2-C346-A3E8-1EAC286D8176}" srcId="{6FBA72AF-5BE8-6949-B379-86124481A6E7}" destId="{21D0362D-456B-D54F-9330-048BD3A7265A}" srcOrd="0" destOrd="0" parTransId="{9B2E26A8-A358-8F4F-B798-DCE0264423CC}" sibTransId="{99C07106-2C0E-C34E-B2FD-330822C60AD4}"/>
    <dgm:cxn modelId="{99D5B5CB-B329-AC48-945D-85DF694CBC25}" type="presOf" srcId="{1B96EF75-217C-804E-929A-78C9FBDEC0C5}" destId="{D5F567C3-9DDF-BD49-A422-7AEA3263D0E3}" srcOrd="0" destOrd="0" presId="urn:microsoft.com/office/officeart/2005/8/layout/radial4"/>
    <dgm:cxn modelId="{3E803C5C-E312-774B-B279-57E00D5250C3}" type="presOf" srcId="{3639A4B9-7453-4C49-83F2-C68EC057BDD2}" destId="{93D5464C-C4ED-9F4A-9B84-3BC422BCBB13}" srcOrd="0" destOrd="0" presId="urn:microsoft.com/office/officeart/2005/8/layout/radial4"/>
    <dgm:cxn modelId="{3BD16F13-A61F-BF4C-818B-93E7F6C19AF7}" srcId="{21D0362D-456B-D54F-9330-048BD3A7265A}" destId="{1B96EF75-217C-804E-929A-78C9FBDEC0C5}" srcOrd="4" destOrd="0" parTransId="{A6E20D4D-CD3D-324F-9413-D38D6458A892}" sibTransId="{197E2E35-E8E1-4747-A88C-D43D10CB6547}"/>
    <dgm:cxn modelId="{85C0E004-3474-8244-9FA6-78E63197FE03}" type="presOf" srcId="{431422F5-698D-5F42-ABB2-3916B7834962}" destId="{B3629F03-8D3D-704F-A241-F57EFE8592E8}" srcOrd="0" destOrd="0" presId="urn:microsoft.com/office/officeart/2005/8/layout/radial4"/>
    <dgm:cxn modelId="{79EC4039-5B10-7645-B58B-11D26C8F6A91}" type="presOf" srcId="{21D0362D-456B-D54F-9330-048BD3A7265A}" destId="{B9EC794F-ADDE-9748-B80A-53BE5D34AC87}" srcOrd="0" destOrd="0" presId="urn:microsoft.com/office/officeart/2005/8/layout/radial4"/>
    <dgm:cxn modelId="{F9C25760-A2DD-394E-A4B7-EF73D072E213}" type="presOf" srcId="{A6E20D4D-CD3D-324F-9413-D38D6458A892}" destId="{82CFC64E-F866-814E-BCEE-EE6A188D1DF7}" srcOrd="0" destOrd="0" presId="urn:microsoft.com/office/officeart/2005/8/layout/radial4"/>
    <dgm:cxn modelId="{9B2E0F60-BE29-6F41-810C-5CB08A9F0C26}" type="presOf" srcId="{6FBA72AF-5BE8-6949-B379-86124481A6E7}" destId="{1F51907D-926E-2547-ADFB-60B3F8AE82D0}" srcOrd="0" destOrd="0" presId="urn:microsoft.com/office/officeart/2005/8/layout/radial4"/>
    <dgm:cxn modelId="{9E04EFAE-7732-D344-B1BE-A38B67CD1816}" type="presParOf" srcId="{1F51907D-926E-2547-ADFB-60B3F8AE82D0}" destId="{B9EC794F-ADDE-9748-B80A-53BE5D34AC87}" srcOrd="0" destOrd="0" presId="urn:microsoft.com/office/officeart/2005/8/layout/radial4"/>
    <dgm:cxn modelId="{0FCE2835-F763-384D-9A4B-190F1130FDF6}" type="presParOf" srcId="{1F51907D-926E-2547-ADFB-60B3F8AE82D0}" destId="{D4B5C3BD-6FFA-D042-A19E-25D094A88C64}" srcOrd="1" destOrd="0" presId="urn:microsoft.com/office/officeart/2005/8/layout/radial4"/>
    <dgm:cxn modelId="{FDC3C793-9A55-3D47-8AC1-C70B98634D3F}" type="presParOf" srcId="{1F51907D-926E-2547-ADFB-60B3F8AE82D0}" destId="{47139D2F-286B-8949-9209-CD36DC24FACE}" srcOrd="2" destOrd="0" presId="urn:microsoft.com/office/officeart/2005/8/layout/radial4"/>
    <dgm:cxn modelId="{3A22F142-548B-044D-A8F2-992BC54619CA}" type="presParOf" srcId="{1F51907D-926E-2547-ADFB-60B3F8AE82D0}" destId="{467BA309-0E43-AB4E-AAE3-966B16B56B04}" srcOrd="3" destOrd="0" presId="urn:microsoft.com/office/officeart/2005/8/layout/radial4"/>
    <dgm:cxn modelId="{4B99324D-5C3C-8C4C-90C3-8793DA8647D3}" type="presParOf" srcId="{1F51907D-926E-2547-ADFB-60B3F8AE82D0}" destId="{B3629F03-8D3D-704F-A241-F57EFE8592E8}" srcOrd="4" destOrd="0" presId="urn:microsoft.com/office/officeart/2005/8/layout/radial4"/>
    <dgm:cxn modelId="{CB96E7F9-67E2-F549-B1BA-4EA51C3648A4}" type="presParOf" srcId="{1F51907D-926E-2547-ADFB-60B3F8AE82D0}" destId="{61318F99-2F09-2742-9706-BB8BC71C9FD5}" srcOrd="5" destOrd="0" presId="urn:microsoft.com/office/officeart/2005/8/layout/radial4"/>
    <dgm:cxn modelId="{2F661A70-C475-C745-89CD-440C9A0DD5E2}" type="presParOf" srcId="{1F51907D-926E-2547-ADFB-60B3F8AE82D0}" destId="{B217E402-55C9-A848-A278-9A45FF3227A2}" srcOrd="6" destOrd="0" presId="urn:microsoft.com/office/officeart/2005/8/layout/radial4"/>
    <dgm:cxn modelId="{DB149EED-C642-CC44-8695-C832C61E8CA9}" type="presParOf" srcId="{1F51907D-926E-2547-ADFB-60B3F8AE82D0}" destId="{93D5464C-C4ED-9F4A-9B84-3BC422BCBB13}" srcOrd="7" destOrd="0" presId="urn:microsoft.com/office/officeart/2005/8/layout/radial4"/>
    <dgm:cxn modelId="{B3F482B6-02DC-F049-95CC-00B78C1BBB32}" type="presParOf" srcId="{1F51907D-926E-2547-ADFB-60B3F8AE82D0}" destId="{E6B90995-86CA-FD42-927F-9B5DC6838751}" srcOrd="8" destOrd="0" presId="urn:microsoft.com/office/officeart/2005/8/layout/radial4"/>
    <dgm:cxn modelId="{1C7AC8AD-5622-D64F-88E7-212BDC095495}" type="presParOf" srcId="{1F51907D-926E-2547-ADFB-60B3F8AE82D0}" destId="{82CFC64E-F866-814E-BCEE-EE6A188D1DF7}" srcOrd="9" destOrd="0" presId="urn:microsoft.com/office/officeart/2005/8/layout/radial4"/>
    <dgm:cxn modelId="{88A6A409-893C-CE42-84D4-26F63A9DC5D9}" type="presParOf" srcId="{1F51907D-926E-2547-ADFB-60B3F8AE82D0}" destId="{D5F567C3-9DDF-BD49-A422-7AEA3263D0E3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8D949C-D29D-4EC5-B0B5-91EFB1428227}" type="doc">
      <dgm:prSet loTypeId="urn:microsoft.com/office/officeart/2005/8/layout/cycle4#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23093E-4A68-429A-A80A-A5759C8CF1FC}">
      <dgm:prSet phldrT="[Text]"/>
      <dgm:spPr/>
      <dgm:t>
        <a:bodyPr/>
        <a:lstStyle/>
        <a:p>
          <a:r>
            <a:rPr lang="en-US" dirty="0" smtClean="0"/>
            <a:t>Patient Volume</a:t>
          </a:r>
          <a:endParaRPr lang="en-US" dirty="0"/>
        </a:p>
      </dgm:t>
    </dgm:pt>
    <dgm:pt modelId="{BD349A21-7C8F-41E3-B038-7360B980FA04}" type="parTrans" cxnId="{ECCB23D2-329E-4616-82B7-DDBABBB20636}">
      <dgm:prSet/>
      <dgm:spPr/>
      <dgm:t>
        <a:bodyPr/>
        <a:lstStyle/>
        <a:p>
          <a:endParaRPr lang="en-US"/>
        </a:p>
      </dgm:t>
    </dgm:pt>
    <dgm:pt modelId="{B4B34AC0-DC64-422C-AF77-157395F8F590}" type="sibTrans" cxnId="{ECCB23D2-329E-4616-82B7-DDBABBB20636}">
      <dgm:prSet/>
      <dgm:spPr/>
      <dgm:t>
        <a:bodyPr/>
        <a:lstStyle/>
        <a:p>
          <a:endParaRPr lang="en-US"/>
        </a:p>
      </dgm:t>
    </dgm:pt>
    <dgm:pt modelId="{67843262-F7F3-4C92-9B07-862D033C9C8A}">
      <dgm:prSet phldrT="[Text]" custT="1"/>
      <dgm:spPr/>
      <dgm:t>
        <a:bodyPr/>
        <a:lstStyle/>
        <a:p>
          <a:r>
            <a:rPr lang="en-US" sz="1400" baseline="0" dirty="0" smtClean="0"/>
            <a:t>Cancer center patient volume &amp; mix</a:t>
          </a:r>
          <a:endParaRPr lang="en-US" sz="1400" baseline="0" dirty="0"/>
        </a:p>
      </dgm:t>
    </dgm:pt>
    <dgm:pt modelId="{7935D8E4-D9FB-46AE-B4C1-A618A9223BE1}" type="parTrans" cxnId="{A94CC34F-B0C2-4E32-AD7F-788FE5A7C895}">
      <dgm:prSet/>
      <dgm:spPr/>
      <dgm:t>
        <a:bodyPr/>
        <a:lstStyle/>
        <a:p>
          <a:endParaRPr lang="en-US"/>
        </a:p>
      </dgm:t>
    </dgm:pt>
    <dgm:pt modelId="{D397AE3A-FA68-4BCB-8766-134F60B531E5}" type="sibTrans" cxnId="{A94CC34F-B0C2-4E32-AD7F-788FE5A7C895}">
      <dgm:prSet/>
      <dgm:spPr/>
      <dgm:t>
        <a:bodyPr/>
        <a:lstStyle/>
        <a:p>
          <a:endParaRPr lang="en-US"/>
        </a:p>
      </dgm:t>
    </dgm:pt>
    <dgm:pt modelId="{86ED94E7-6CD4-4D4A-B038-1B04863AFE91}">
      <dgm:prSet phldrT="[Text]"/>
      <dgm:spPr/>
      <dgm:t>
        <a:bodyPr/>
        <a:lstStyle/>
        <a:p>
          <a:r>
            <a:rPr lang="en-US" dirty="0" smtClean="0"/>
            <a:t>Billing Revenue</a:t>
          </a:r>
          <a:endParaRPr lang="en-US" dirty="0"/>
        </a:p>
      </dgm:t>
    </dgm:pt>
    <dgm:pt modelId="{0AD3E69D-9C5F-4FC0-AC01-658939BB0E49}" type="parTrans" cxnId="{40C4C4CA-1C67-4E4F-A80D-2C7A7EC3E003}">
      <dgm:prSet/>
      <dgm:spPr/>
      <dgm:t>
        <a:bodyPr/>
        <a:lstStyle/>
        <a:p>
          <a:endParaRPr lang="en-US"/>
        </a:p>
      </dgm:t>
    </dgm:pt>
    <dgm:pt modelId="{994477FE-DE92-4CB5-A982-8D59302241F8}" type="sibTrans" cxnId="{40C4C4CA-1C67-4E4F-A80D-2C7A7EC3E003}">
      <dgm:prSet/>
      <dgm:spPr/>
      <dgm:t>
        <a:bodyPr/>
        <a:lstStyle/>
        <a:p>
          <a:endParaRPr lang="en-US"/>
        </a:p>
      </dgm:t>
    </dgm:pt>
    <dgm:pt modelId="{42CADEC5-0E82-432C-96EE-F9D5047A481C}">
      <dgm:prSet phldrT="[Text]" custT="1"/>
      <dgm:spPr/>
      <dgm:t>
        <a:bodyPr/>
        <a:lstStyle/>
        <a:p>
          <a:r>
            <a:rPr lang="en-US" sz="1400" baseline="0" dirty="0" smtClean="0"/>
            <a:t>Volume: new &amp; follow-up </a:t>
          </a:r>
          <a:endParaRPr lang="en-US" sz="1400" baseline="0" dirty="0"/>
        </a:p>
      </dgm:t>
    </dgm:pt>
    <dgm:pt modelId="{F8352313-BA53-4393-835A-4309BE6354DB}" type="parTrans" cxnId="{001F4E01-DAFA-4B08-8A46-3F250706FA38}">
      <dgm:prSet/>
      <dgm:spPr/>
      <dgm:t>
        <a:bodyPr/>
        <a:lstStyle/>
        <a:p>
          <a:endParaRPr lang="en-US"/>
        </a:p>
      </dgm:t>
    </dgm:pt>
    <dgm:pt modelId="{BA90A677-73F2-4055-A5DC-853EF7A75AAB}" type="sibTrans" cxnId="{001F4E01-DAFA-4B08-8A46-3F250706FA38}">
      <dgm:prSet/>
      <dgm:spPr/>
      <dgm:t>
        <a:bodyPr/>
        <a:lstStyle/>
        <a:p>
          <a:endParaRPr lang="en-US"/>
        </a:p>
      </dgm:t>
    </dgm:pt>
    <dgm:pt modelId="{6D1E440A-E4C7-4A0D-A1E3-E4EACB76840F}">
      <dgm:prSet phldrT="[Text]"/>
      <dgm:spPr/>
      <dgm:t>
        <a:bodyPr/>
        <a:lstStyle/>
        <a:p>
          <a:r>
            <a:rPr lang="en-US" dirty="0" smtClean="0"/>
            <a:t>Workload Costs </a:t>
          </a:r>
          <a:endParaRPr lang="en-US" dirty="0"/>
        </a:p>
      </dgm:t>
    </dgm:pt>
    <dgm:pt modelId="{AEBEA01F-7C44-46C2-B2FB-0B9C63E81551}" type="parTrans" cxnId="{02DBE223-0874-4F08-A265-AFFDF49BB7BE}">
      <dgm:prSet/>
      <dgm:spPr/>
      <dgm:t>
        <a:bodyPr/>
        <a:lstStyle/>
        <a:p>
          <a:endParaRPr lang="en-US"/>
        </a:p>
      </dgm:t>
    </dgm:pt>
    <dgm:pt modelId="{9E0186B2-7229-4A5F-8E56-63C9605FE82F}" type="sibTrans" cxnId="{02DBE223-0874-4F08-A265-AFFDF49BB7BE}">
      <dgm:prSet/>
      <dgm:spPr/>
      <dgm:t>
        <a:bodyPr/>
        <a:lstStyle/>
        <a:p>
          <a:endParaRPr lang="en-US"/>
        </a:p>
      </dgm:t>
    </dgm:pt>
    <dgm:pt modelId="{E2DF7629-AFD3-4F32-A4D8-12F133A18585}">
      <dgm:prSet phldrT="[Text]"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en-US" sz="1400" baseline="0" dirty="0" smtClean="0"/>
            <a:t>Staffing to volume</a:t>
          </a:r>
          <a:endParaRPr lang="en-US" sz="1400" baseline="0" dirty="0"/>
        </a:p>
      </dgm:t>
    </dgm:pt>
    <dgm:pt modelId="{D1016301-1564-4DDE-83C0-94BDD5336303}" type="parTrans" cxnId="{62B9BF1C-0637-487B-AE17-308F2FBF2DFB}">
      <dgm:prSet/>
      <dgm:spPr/>
      <dgm:t>
        <a:bodyPr/>
        <a:lstStyle/>
        <a:p>
          <a:endParaRPr lang="en-US"/>
        </a:p>
      </dgm:t>
    </dgm:pt>
    <dgm:pt modelId="{689E8996-AEDA-4FBF-AE2E-103783F42ACE}" type="sibTrans" cxnId="{62B9BF1C-0637-487B-AE17-308F2FBF2DFB}">
      <dgm:prSet/>
      <dgm:spPr/>
      <dgm:t>
        <a:bodyPr/>
        <a:lstStyle/>
        <a:p>
          <a:endParaRPr lang="en-US"/>
        </a:p>
      </dgm:t>
    </dgm:pt>
    <dgm:pt modelId="{E63B23D6-CFB6-4D40-AC98-AC8C2E46BEE3}">
      <dgm:prSet phldrT="[Text]"/>
      <dgm:spPr/>
      <dgm:t>
        <a:bodyPr/>
        <a:lstStyle/>
        <a:p>
          <a:r>
            <a:rPr lang="en-US" dirty="0" smtClean="0"/>
            <a:t>Savings</a:t>
          </a:r>
          <a:endParaRPr lang="en-US" dirty="0"/>
        </a:p>
      </dgm:t>
    </dgm:pt>
    <dgm:pt modelId="{2B6FC363-ED27-41A0-B262-DE639867950A}" type="parTrans" cxnId="{40DAA13A-497F-4106-A5E3-7F97B99DF05E}">
      <dgm:prSet/>
      <dgm:spPr/>
      <dgm:t>
        <a:bodyPr/>
        <a:lstStyle/>
        <a:p>
          <a:endParaRPr lang="en-US"/>
        </a:p>
      </dgm:t>
    </dgm:pt>
    <dgm:pt modelId="{17A74383-F9F3-46CA-9533-D28EEFE7F6D9}" type="sibTrans" cxnId="{40DAA13A-497F-4106-A5E3-7F97B99DF05E}">
      <dgm:prSet/>
      <dgm:spPr/>
      <dgm:t>
        <a:bodyPr/>
        <a:lstStyle/>
        <a:p>
          <a:endParaRPr lang="en-US"/>
        </a:p>
      </dgm:t>
    </dgm:pt>
    <dgm:pt modelId="{9D26CEF4-5DAB-412A-9BD5-893A47200408}">
      <dgm:prSet phldrT="[Text]" custT="1"/>
      <dgm:spPr/>
      <dgm:t>
        <a:bodyPr/>
        <a:lstStyle/>
        <a:p>
          <a:r>
            <a:rPr lang="en-US" sz="1400" baseline="0" dirty="0" smtClean="0"/>
            <a:t>Volume</a:t>
          </a:r>
          <a:endParaRPr lang="en-US" sz="1400" baseline="0" dirty="0"/>
        </a:p>
      </dgm:t>
    </dgm:pt>
    <dgm:pt modelId="{EE5379F8-418C-4701-BB46-FE8D27208482}" type="parTrans" cxnId="{1F0823EF-B3CD-4D7D-AF02-94463FBA159F}">
      <dgm:prSet/>
      <dgm:spPr/>
      <dgm:t>
        <a:bodyPr/>
        <a:lstStyle/>
        <a:p>
          <a:endParaRPr lang="en-US"/>
        </a:p>
      </dgm:t>
    </dgm:pt>
    <dgm:pt modelId="{D0BE239C-FECE-4F82-AE68-098ED7B18F69}" type="sibTrans" cxnId="{1F0823EF-B3CD-4D7D-AF02-94463FBA159F}">
      <dgm:prSet/>
      <dgm:spPr/>
      <dgm:t>
        <a:bodyPr/>
        <a:lstStyle/>
        <a:p>
          <a:endParaRPr lang="en-US"/>
        </a:p>
      </dgm:t>
    </dgm:pt>
    <dgm:pt modelId="{E43FF5AC-5899-4840-8A12-0ECEFBEBB2D0}">
      <dgm:prSet phldrT="[Text]" custT="1"/>
      <dgm:spPr/>
      <dgm:t>
        <a:bodyPr/>
        <a:lstStyle/>
        <a:p>
          <a:r>
            <a:rPr lang="en-US" sz="1400" baseline="0" dirty="0" smtClean="0"/>
            <a:t>Staffing level &amp; mix</a:t>
          </a:r>
          <a:endParaRPr lang="en-US" sz="1400" baseline="0" dirty="0"/>
        </a:p>
      </dgm:t>
    </dgm:pt>
    <dgm:pt modelId="{D1E53982-2D3F-4EDB-9ED8-04A14E272F9A}" type="parTrans" cxnId="{C629531D-315B-4873-91B1-8377959EA5B5}">
      <dgm:prSet/>
      <dgm:spPr/>
      <dgm:t>
        <a:bodyPr/>
        <a:lstStyle/>
        <a:p>
          <a:endParaRPr lang="en-US"/>
        </a:p>
      </dgm:t>
    </dgm:pt>
    <dgm:pt modelId="{CBF77F5A-B177-4A77-B697-1AB7571AECC1}" type="sibTrans" cxnId="{C629531D-315B-4873-91B1-8377959EA5B5}">
      <dgm:prSet/>
      <dgm:spPr/>
      <dgm:t>
        <a:bodyPr/>
        <a:lstStyle/>
        <a:p>
          <a:endParaRPr lang="en-US"/>
        </a:p>
      </dgm:t>
    </dgm:pt>
    <dgm:pt modelId="{6F6606A7-57BC-4A29-B819-A316FD7A7DC2}">
      <dgm:prSet phldrT="[Text]" custT="1"/>
      <dgm:spPr/>
      <dgm:t>
        <a:bodyPr/>
        <a:lstStyle/>
        <a:p>
          <a:r>
            <a:rPr lang="en-US" sz="1400" baseline="0" dirty="0" smtClean="0"/>
            <a:t>Effectiveness</a:t>
          </a:r>
          <a:endParaRPr lang="en-US" sz="1400" baseline="0" dirty="0"/>
        </a:p>
      </dgm:t>
    </dgm:pt>
    <dgm:pt modelId="{48547F74-8971-40FD-8498-C8BAA110F2DB}" type="parTrans" cxnId="{73CBB4FF-F24E-4809-AD33-663DD86A9C56}">
      <dgm:prSet/>
      <dgm:spPr/>
      <dgm:t>
        <a:bodyPr/>
        <a:lstStyle/>
        <a:p>
          <a:endParaRPr lang="en-US"/>
        </a:p>
      </dgm:t>
    </dgm:pt>
    <dgm:pt modelId="{B6C4F9D8-E83D-498B-B317-51C595FA2119}" type="sibTrans" cxnId="{73CBB4FF-F24E-4809-AD33-663DD86A9C56}">
      <dgm:prSet/>
      <dgm:spPr/>
      <dgm:t>
        <a:bodyPr/>
        <a:lstStyle/>
        <a:p>
          <a:endParaRPr lang="en-US"/>
        </a:p>
      </dgm:t>
    </dgm:pt>
    <dgm:pt modelId="{3089249A-A473-498F-AD81-67F40AF80F67}">
      <dgm:prSet phldrT="[Text]" custT="1"/>
      <dgm:spPr/>
      <dgm:t>
        <a:bodyPr/>
        <a:lstStyle/>
        <a:p>
          <a:r>
            <a:rPr lang="en-US" sz="1400" baseline="0" dirty="0" smtClean="0"/>
            <a:t>Staff mix</a:t>
          </a:r>
          <a:endParaRPr lang="en-US" sz="1400" baseline="0" dirty="0"/>
        </a:p>
      </dgm:t>
    </dgm:pt>
    <dgm:pt modelId="{DC8DDCCC-27E4-4E0B-954D-E4E0D46C25BC}" type="parTrans" cxnId="{7C59CB0D-8300-4881-8788-31AC90547A36}">
      <dgm:prSet/>
      <dgm:spPr/>
      <dgm:t>
        <a:bodyPr/>
        <a:lstStyle/>
        <a:p>
          <a:endParaRPr lang="en-US"/>
        </a:p>
      </dgm:t>
    </dgm:pt>
    <dgm:pt modelId="{9B8B8C40-F768-46D6-86DC-DD795F515440}" type="sibTrans" cxnId="{7C59CB0D-8300-4881-8788-31AC90547A36}">
      <dgm:prSet/>
      <dgm:spPr/>
      <dgm:t>
        <a:bodyPr/>
        <a:lstStyle/>
        <a:p>
          <a:endParaRPr lang="en-US"/>
        </a:p>
      </dgm:t>
    </dgm:pt>
    <dgm:pt modelId="{61377477-585A-4A6D-AE02-C2A4224F5F5A}">
      <dgm:prSet phldrT="[Text]" custT="1"/>
      <dgm:spPr/>
      <dgm:t>
        <a:bodyPr/>
        <a:lstStyle/>
        <a:p>
          <a:r>
            <a:rPr lang="en-US" sz="1400" baseline="0" dirty="0" smtClean="0"/>
            <a:t>Collections / effectiveness</a:t>
          </a:r>
          <a:endParaRPr lang="en-US" sz="1400" baseline="0" dirty="0"/>
        </a:p>
      </dgm:t>
    </dgm:pt>
    <dgm:pt modelId="{990ADA64-267C-435F-8784-D560FC9C9927}" type="parTrans" cxnId="{F0C92AE7-4C35-4EDD-9020-07720F3E6D19}">
      <dgm:prSet/>
      <dgm:spPr/>
      <dgm:t>
        <a:bodyPr/>
        <a:lstStyle/>
        <a:p>
          <a:endParaRPr lang="en-US"/>
        </a:p>
      </dgm:t>
    </dgm:pt>
    <dgm:pt modelId="{6EBDB2F3-FEAE-44A7-AB4A-A427909F05DF}" type="sibTrans" cxnId="{F0C92AE7-4C35-4EDD-9020-07720F3E6D19}">
      <dgm:prSet/>
      <dgm:spPr/>
      <dgm:t>
        <a:bodyPr/>
        <a:lstStyle/>
        <a:p>
          <a:endParaRPr lang="en-US"/>
        </a:p>
      </dgm:t>
    </dgm:pt>
    <dgm:pt modelId="{A2B4DE82-83A2-483A-B0A1-4FC6CCDE941B}">
      <dgm:prSet phldrT="[Text]" custT="1"/>
      <dgm:spPr/>
      <dgm:t>
        <a:bodyPr/>
        <a:lstStyle/>
        <a:p>
          <a:r>
            <a:rPr lang="en-US" sz="1400" baseline="0" dirty="0" smtClean="0"/>
            <a:t>Documentation</a:t>
          </a:r>
          <a:endParaRPr lang="en-US" sz="1400" baseline="0" dirty="0"/>
        </a:p>
      </dgm:t>
    </dgm:pt>
    <dgm:pt modelId="{F6E0EAF5-8599-49EA-B7A0-148DA7B60AF6}" type="parTrans" cxnId="{3F30D261-DC46-4D1C-86E6-43D918AD4535}">
      <dgm:prSet/>
      <dgm:spPr/>
      <dgm:t>
        <a:bodyPr/>
        <a:lstStyle/>
        <a:p>
          <a:endParaRPr lang="en-US"/>
        </a:p>
      </dgm:t>
    </dgm:pt>
    <dgm:pt modelId="{FE1CD6A8-7A0A-4793-90B3-115AFAA27AB6}" type="sibTrans" cxnId="{3F30D261-DC46-4D1C-86E6-43D918AD4535}">
      <dgm:prSet/>
      <dgm:spPr/>
      <dgm:t>
        <a:bodyPr/>
        <a:lstStyle/>
        <a:p>
          <a:endParaRPr lang="en-US"/>
        </a:p>
      </dgm:t>
    </dgm:pt>
    <dgm:pt modelId="{7D7C3776-B653-42F3-8B70-D119D8E599BC}">
      <dgm:prSet phldrT="[Text]" custT="1"/>
      <dgm:spPr/>
      <dgm:t>
        <a:bodyPr/>
        <a:lstStyle/>
        <a:p>
          <a:r>
            <a:rPr lang="en-US" sz="1400" baseline="0" dirty="0" smtClean="0"/>
            <a:t>Patient need, MD culture</a:t>
          </a:r>
          <a:endParaRPr lang="en-US" sz="1400" baseline="0" dirty="0"/>
        </a:p>
      </dgm:t>
    </dgm:pt>
    <dgm:pt modelId="{037B6BB8-414A-422A-B4C3-91867ED79273}" type="parTrans" cxnId="{3F7BE58F-EC27-4B4B-B964-A31DCFC1D80C}">
      <dgm:prSet/>
      <dgm:spPr/>
      <dgm:t>
        <a:bodyPr/>
        <a:lstStyle/>
        <a:p>
          <a:endParaRPr lang="en-US"/>
        </a:p>
      </dgm:t>
    </dgm:pt>
    <dgm:pt modelId="{5911F356-2DD3-4532-A1C8-2C103BF5BAE0}" type="sibTrans" cxnId="{3F7BE58F-EC27-4B4B-B964-A31DCFC1D80C}">
      <dgm:prSet/>
      <dgm:spPr/>
      <dgm:t>
        <a:bodyPr/>
        <a:lstStyle/>
        <a:p>
          <a:endParaRPr lang="en-US"/>
        </a:p>
      </dgm:t>
    </dgm:pt>
    <dgm:pt modelId="{1C7B3675-78C9-4AF7-AFAD-B4D2F6B9C71E}">
      <dgm:prSet phldrT="[Text]"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en-US" sz="1400" baseline="0" dirty="0" smtClean="0"/>
            <a:t>Mix (salary)</a:t>
          </a:r>
          <a:endParaRPr lang="en-US" sz="1400" baseline="0" dirty="0"/>
        </a:p>
      </dgm:t>
    </dgm:pt>
    <dgm:pt modelId="{AD103384-1D97-4F45-9F3A-0874AD2DE082}" type="parTrans" cxnId="{68001858-70A3-4B22-A9A3-283A18B4CD4A}">
      <dgm:prSet/>
      <dgm:spPr/>
      <dgm:t>
        <a:bodyPr/>
        <a:lstStyle/>
        <a:p>
          <a:endParaRPr lang="en-US"/>
        </a:p>
      </dgm:t>
    </dgm:pt>
    <dgm:pt modelId="{54FDD3AF-9267-4F45-99C4-DAC16E852C1D}" type="sibTrans" cxnId="{68001858-70A3-4B22-A9A3-283A18B4CD4A}">
      <dgm:prSet/>
      <dgm:spPr/>
      <dgm:t>
        <a:bodyPr/>
        <a:lstStyle/>
        <a:p>
          <a:endParaRPr lang="en-US"/>
        </a:p>
      </dgm:t>
    </dgm:pt>
    <dgm:pt modelId="{D1B6EE0B-E3EA-4518-90A4-CF5FB8B235AC}">
      <dgm:prSet phldrT="[Text]"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en-US" sz="1400" baseline="0" dirty="0" smtClean="0"/>
            <a:t>Other norms</a:t>
          </a:r>
          <a:endParaRPr lang="en-US" sz="1400" baseline="0" dirty="0"/>
        </a:p>
      </dgm:t>
    </dgm:pt>
    <dgm:pt modelId="{C918A631-CD6D-4893-A243-E98AC5CD6E4A}" type="parTrans" cxnId="{9F9FD875-4402-4E9D-A5ED-5D65131C7465}">
      <dgm:prSet/>
      <dgm:spPr/>
      <dgm:t>
        <a:bodyPr/>
        <a:lstStyle/>
        <a:p>
          <a:endParaRPr lang="en-US"/>
        </a:p>
      </dgm:t>
    </dgm:pt>
    <dgm:pt modelId="{1132E0A0-06C8-414F-8518-00339A2DDF19}" type="sibTrans" cxnId="{9F9FD875-4402-4E9D-A5ED-5D65131C7465}">
      <dgm:prSet/>
      <dgm:spPr/>
      <dgm:t>
        <a:bodyPr/>
        <a:lstStyle/>
        <a:p>
          <a:endParaRPr lang="en-US"/>
        </a:p>
      </dgm:t>
    </dgm:pt>
    <dgm:pt modelId="{06134A78-8787-46DD-9E0C-0138B2B49E91}">
      <dgm:prSet phldrT="[Text]" custT="1"/>
      <dgm:spPr/>
      <dgm:t>
        <a:bodyPr/>
        <a:lstStyle/>
        <a:p>
          <a:r>
            <a:rPr lang="en-US" sz="1400" baseline="0" dirty="0" smtClean="0"/>
            <a:t>Patient mix &amp; locale</a:t>
          </a:r>
          <a:endParaRPr lang="en-US" sz="1400" baseline="0" dirty="0"/>
        </a:p>
      </dgm:t>
    </dgm:pt>
    <dgm:pt modelId="{16DDA9DA-C334-459A-917E-AA9D59BB444D}" type="parTrans" cxnId="{BFFEA9A1-7B8C-41D7-8F12-59C17AAEB899}">
      <dgm:prSet/>
      <dgm:spPr/>
      <dgm:t>
        <a:bodyPr/>
        <a:lstStyle/>
        <a:p>
          <a:endParaRPr lang="en-US"/>
        </a:p>
      </dgm:t>
    </dgm:pt>
    <dgm:pt modelId="{DE9E7580-E3D5-4C6A-A82E-8DBF6C430DD1}" type="sibTrans" cxnId="{BFFEA9A1-7B8C-41D7-8F12-59C17AAEB899}">
      <dgm:prSet/>
      <dgm:spPr/>
      <dgm:t>
        <a:bodyPr/>
        <a:lstStyle/>
        <a:p>
          <a:endParaRPr lang="en-US"/>
        </a:p>
      </dgm:t>
    </dgm:pt>
    <dgm:pt modelId="{E18B7C32-666F-46A9-9510-CDD49E85C2E1}">
      <dgm:prSet phldrT="[Text]" custT="1"/>
      <dgm:spPr/>
      <dgm:t>
        <a:bodyPr/>
        <a:lstStyle/>
        <a:p>
          <a:r>
            <a:rPr lang="en-US" sz="1400" baseline="0" dirty="0" smtClean="0"/>
            <a:t>Effectiveness / mix of service</a:t>
          </a:r>
          <a:endParaRPr lang="en-US" sz="1400" baseline="0" dirty="0"/>
        </a:p>
      </dgm:t>
    </dgm:pt>
    <dgm:pt modelId="{D4580E6B-084B-4567-868D-42FB7ABE033B}" type="parTrans" cxnId="{A508538D-04FA-4A08-9C01-653BF2475C56}">
      <dgm:prSet/>
      <dgm:spPr/>
      <dgm:t>
        <a:bodyPr/>
        <a:lstStyle/>
        <a:p>
          <a:endParaRPr lang="en-US"/>
        </a:p>
      </dgm:t>
    </dgm:pt>
    <dgm:pt modelId="{6C22D9E5-29BC-45D3-BE56-4AD47DF3DCAE}" type="sibTrans" cxnId="{A508538D-04FA-4A08-9C01-653BF2475C56}">
      <dgm:prSet/>
      <dgm:spPr/>
      <dgm:t>
        <a:bodyPr/>
        <a:lstStyle/>
        <a:p>
          <a:endParaRPr lang="en-US"/>
        </a:p>
      </dgm:t>
    </dgm:pt>
    <dgm:pt modelId="{8A8C2246-9946-45A7-993B-1C7210ED16FD}">
      <dgm:prSet phldrT="[Text]" custT="1"/>
      <dgm:spPr/>
      <dgm:t>
        <a:bodyPr/>
        <a:lstStyle/>
        <a:p>
          <a:r>
            <a:rPr lang="en-US" sz="1400" baseline="0" dirty="0" smtClean="0"/>
            <a:t>Cost accounting norms</a:t>
          </a:r>
          <a:endParaRPr lang="en-US" sz="1400" baseline="0" dirty="0"/>
        </a:p>
      </dgm:t>
    </dgm:pt>
    <dgm:pt modelId="{EDC97A81-A158-47F2-A219-E295F5043B0A}" type="parTrans" cxnId="{5D1E7059-32AF-4056-B4A4-0B151AAA12A5}">
      <dgm:prSet/>
      <dgm:spPr/>
      <dgm:t>
        <a:bodyPr/>
        <a:lstStyle/>
        <a:p>
          <a:endParaRPr lang="en-US"/>
        </a:p>
      </dgm:t>
    </dgm:pt>
    <dgm:pt modelId="{52BCD91C-EDE8-456F-BF02-BAA6DA9673DE}" type="sibTrans" cxnId="{5D1E7059-32AF-4056-B4A4-0B151AAA12A5}">
      <dgm:prSet/>
      <dgm:spPr/>
      <dgm:t>
        <a:bodyPr/>
        <a:lstStyle/>
        <a:p>
          <a:endParaRPr lang="en-US"/>
        </a:p>
      </dgm:t>
    </dgm:pt>
    <dgm:pt modelId="{AF56D3F1-CD7E-4AA2-9EE8-55A81C5B429F}">
      <dgm:prSet phldrT="[Text]"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en-US" sz="1400" baseline="0" dirty="0" smtClean="0"/>
            <a:t>Follow–up capacity</a:t>
          </a:r>
          <a:endParaRPr lang="en-US" sz="1400" baseline="0" dirty="0"/>
        </a:p>
      </dgm:t>
    </dgm:pt>
    <dgm:pt modelId="{C66F067D-FC1C-4E2D-B791-BF170D6A331B}" type="parTrans" cxnId="{902A2056-A6DA-4D26-9A33-4EC5B3636122}">
      <dgm:prSet/>
      <dgm:spPr/>
      <dgm:t>
        <a:bodyPr/>
        <a:lstStyle/>
        <a:p>
          <a:endParaRPr lang="en-US"/>
        </a:p>
      </dgm:t>
    </dgm:pt>
    <dgm:pt modelId="{AD06B985-9C48-4B29-87E0-C7FCA49924F7}" type="sibTrans" cxnId="{902A2056-A6DA-4D26-9A33-4EC5B3636122}">
      <dgm:prSet/>
      <dgm:spPr/>
      <dgm:t>
        <a:bodyPr/>
        <a:lstStyle/>
        <a:p>
          <a:endParaRPr lang="en-US"/>
        </a:p>
      </dgm:t>
    </dgm:pt>
    <dgm:pt modelId="{94EA21D4-9BE4-4009-8A2A-A9AF078304E7}">
      <dgm:prSet phldrT="[Text]"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en-US" sz="1400" baseline="0" dirty="0" smtClean="0"/>
            <a:t>Speed to action</a:t>
          </a:r>
          <a:endParaRPr lang="en-US" sz="1400" baseline="0" dirty="0"/>
        </a:p>
      </dgm:t>
    </dgm:pt>
    <dgm:pt modelId="{46D5DFD1-9B6F-42B9-8908-97D6F6DB8B5F}" type="parTrans" cxnId="{116BC03F-CA82-4881-9EA5-2280DB4EEFF2}">
      <dgm:prSet/>
      <dgm:spPr/>
      <dgm:t>
        <a:bodyPr/>
        <a:lstStyle/>
        <a:p>
          <a:endParaRPr lang="en-US"/>
        </a:p>
      </dgm:t>
    </dgm:pt>
    <dgm:pt modelId="{B210A36A-7312-485F-A280-A7B971D4A1A0}" type="sibTrans" cxnId="{116BC03F-CA82-4881-9EA5-2280DB4EEFF2}">
      <dgm:prSet/>
      <dgm:spPr/>
      <dgm:t>
        <a:bodyPr/>
        <a:lstStyle/>
        <a:p>
          <a:endParaRPr lang="en-US"/>
        </a:p>
      </dgm:t>
    </dgm:pt>
    <dgm:pt modelId="{37E73CF5-B34F-4CF9-9F0A-798CF9CD31A1}">
      <dgm:prSet phldrT="[Text]"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en-US" sz="1400" baseline="0" dirty="0" smtClean="0"/>
            <a:t>Coverage (weekends?)</a:t>
          </a:r>
          <a:endParaRPr lang="en-US" sz="1400" baseline="0" dirty="0"/>
        </a:p>
      </dgm:t>
    </dgm:pt>
    <dgm:pt modelId="{026D3511-F30C-4BB6-B868-22FC56CC96F6}" type="parTrans" cxnId="{F8B9CC48-C190-48BF-A26B-290681C956B1}">
      <dgm:prSet/>
      <dgm:spPr/>
      <dgm:t>
        <a:bodyPr/>
        <a:lstStyle/>
        <a:p>
          <a:endParaRPr lang="en-US"/>
        </a:p>
      </dgm:t>
    </dgm:pt>
    <dgm:pt modelId="{FF21DEE0-6D39-4117-AA37-4FC77FBAB322}" type="sibTrans" cxnId="{F8B9CC48-C190-48BF-A26B-290681C956B1}">
      <dgm:prSet/>
      <dgm:spPr/>
      <dgm:t>
        <a:bodyPr/>
        <a:lstStyle/>
        <a:p>
          <a:endParaRPr lang="en-US"/>
        </a:p>
      </dgm:t>
    </dgm:pt>
    <dgm:pt modelId="{963E29AC-FBF2-444D-95D2-02F5D6785787}">
      <dgm:prSet phldrT="[Text]" custT="1"/>
      <dgm:spPr/>
      <dgm:t>
        <a:bodyPr/>
        <a:lstStyle/>
        <a:p>
          <a:r>
            <a:rPr lang="en-US" sz="1400" b="0" baseline="0" dirty="0" smtClean="0"/>
            <a:t>Value propositions </a:t>
          </a:r>
          <a:endParaRPr lang="en-US" sz="1400" b="0" baseline="0" dirty="0"/>
        </a:p>
      </dgm:t>
    </dgm:pt>
    <dgm:pt modelId="{98D4D4CC-11E9-2346-8462-9777524CC444}" type="parTrans" cxnId="{EDF9D4F5-6333-C544-90F1-8F5A146988A7}">
      <dgm:prSet/>
      <dgm:spPr/>
      <dgm:t>
        <a:bodyPr/>
        <a:lstStyle/>
        <a:p>
          <a:endParaRPr lang="en-US"/>
        </a:p>
      </dgm:t>
    </dgm:pt>
    <dgm:pt modelId="{9402A3D6-23AD-C247-A590-6BAAB5F710F6}" type="sibTrans" cxnId="{EDF9D4F5-6333-C544-90F1-8F5A146988A7}">
      <dgm:prSet/>
      <dgm:spPr/>
      <dgm:t>
        <a:bodyPr/>
        <a:lstStyle/>
        <a:p>
          <a:endParaRPr lang="en-US"/>
        </a:p>
      </dgm:t>
    </dgm:pt>
    <dgm:pt modelId="{4D4F76EC-BA37-A646-88C4-DD7566FF7E71}">
      <dgm:prSet phldrT="[Text]" custT="1"/>
      <dgm:spPr/>
      <dgm:t>
        <a:bodyPr/>
        <a:lstStyle/>
        <a:p>
          <a:r>
            <a:rPr lang="en-US" sz="1400" baseline="0" dirty="0" smtClean="0"/>
            <a:t>Payer mix</a:t>
          </a:r>
          <a:endParaRPr lang="en-US" sz="1400" baseline="0" dirty="0"/>
        </a:p>
      </dgm:t>
    </dgm:pt>
    <dgm:pt modelId="{45E900FD-3D9C-C740-BE38-117EFC59F499}" type="parTrans" cxnId="{2EB3CB11-F811-0740-BE23-17981AA2B144}">
      <dgm:prSet/>
      <dgm:spPr/>
      <dgm:t>
        <a:bodyPr/>
        <a:lstStyle/>
        <a:p>
          <a:endParaRPr lang="en-US"/>
        </a:p>
      </dgm:t>
    </dgm:pt>
    <dgm:pt modelId="{F0132B53-8E98-5541-80A5-A1CD1839569F}" type="sibTrans" cxnId="{2EB3CB11-F811-0740-BE23-17981AA2B144}">
      <dgm:prSet/>
      <dgm:spPr/>
      <dgm:t>
        <a:bodyPr/>
        <a:lstStyle/>
        <a:p>
          <a:endParaRPr lang="en-US"/>
        </a:p>
      </dgm:t>
    </dgm:pt>
    <dgm:pt modelId="{CE822A18-4EB4-4E35-AB81-9F5718B7DA2A}" type="pres">
      <dgm:prSet presAssocID="{308D949C-D29D-4EC5-B0B5-91EFB1428227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4A3D45-65E8-466C-B0E1-F38A828F19AF}" type="pres">
      <dgm:prSet presAssocID="{308D949C-D29D-4EC5-B0B5-91EFB1428227}" presName="children" presStyleCnt="0"/>
      <dgm:spPr/>
    </dgm:pt>
    <dgm:pt modelId="{E92A7A4B-55BA-4DAE-AF08-99BC63672F77}" type="pres">
      <dgm:prSet presAssocID="{308D949C-D29D-4EC5-B0B5-91EFB1428227}" presName="child1group" presStyleCnt="0"/>
      <dgm:spPr/>
    </dgm:pt>
    <dgm:pt modelId="{C94DE487-D988-4A04-A23F-017376E7D51B}" type="pres">
      <dgm:prSet presAssocID="{308D949C-D29D-4EC5-B0B5-91EFB1428227}" presName="child1" presStyleLbl="bgAcc1" presStyleIdx="0" presStyleCnt="4" custScaleX="141812" custScaleY="109056" custLinFactNeighborX="-25912" custLinFactNeighborY="11659"/>
      <dgm:spPr/>
      <dgm:t>
        <a:bodyPr/>
        <a:lstStyle/>
        <a:p>
          <a:endParaRPr lang="en-US"/>
        </a:p>
      </dgm:t>
    </dgm:pt>
    <dgm:pt modelId="{CD06755B-CC30-4880-B4A2-8B1D8C7E6041}" type="pres">
      <dgm:prSet presAssocID="{308D949C-D29D-4EC5-B0B5-91EFB1428227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144745-5CBB-4378-AD7A-0DAA8CBBDADA}" type="pres">
      <dgm:prSet presAssocID="{308D949C-D29D-4EC5-B0B5-91EFB1428227}" presName="child2group" presStyleCnt="0"/>
      <dgm:spPr/>
    </dgm:pt>
    <dgm:pt modelId="{698CD5E8-89BC-465A-ADB1-AC4C57A75883}" type="pres">
      <dgm:prSet presAssocID="{308D949C-D29D-4EC5-B0B5-91EFB1428227}" presName="child2" presStyleLbl="bgAcc1" presStyleIdx="1" presStyleCnt="4" custScaleX="179068" custLinFactNeighborX="28143" custLinFactNeighborY="6000"/>
      <dgm:spPr/>
      <dgm:t>
        <a:bodyPr/>
        <a:lstStyle/>
        <a:p>
          <a:endParaRPr lang="en-US"/>
        </a:p>
      </dgm:t>
    </dgm:pt>
    <dgm:pt modelId="{337D448E-BB97-45CC-9781-D3A32006C466}" type="pres">
      <dgm:prSet presAssocID="{308D949C-D29D-4EC5-B0B5-91EFB1428227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D00340-52A1-45DA-B7A8-0822873F1942}" type="pres">
      <dgm:prSet presAssocID="{308D949C-D29D-4EC5-B0B5-91EFB1428227}" presName="child3group" presStyleCnt="0"/>
      <dgm:spPr/>
    </dgm:pt>
    <dgm:pt modelId="{0D639273-CB9C-4757-B358-8CAD07068A2C}" type="pres">
      <dgm:prSet presAssocID="{308D949C-D29D-4EC5-B0B5-91EFB1428227}" presName="child3" presStyleLbl="bgAcc1" presStyleIdx="2" presStyleCnt="4" custScaleX="134900" custScaleY="161323" custLinFactNeighborX="50227" custLinFactNeighborY="-7383"/>
      <dgm:spPr/>
      <dgm:t>
        <a:bodyPr/>
        <a:lstStyle/>
        <a:p>
          <a:endParaRPr lang="en-US"/>
        </a:p>
      </dgm:t>
    </dgm:pt>
    <dgm:pt modelId="{A707FCD9-E96C-495C-AF87-FA3AFF12F5F6}" type="pres">
      <dgm:prSet presAssocID="{308D949C-D29D-4EC5-B0B5-91EFB1428227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184625-13DD-4522-A78E-F9693E1BA4C9}" type="pres">
      <dgm:prSet presAssocID="{308D949C-D29D-4EC5-B0B5-91EFB1428227}" presName="child4group" presStyleCnt="0"/>
      <dgm:spPr/>
    </dgm:pt>
    <dgm:pt modelId="{32DD3FBB-E113-4856-BC33-9D3335DDA8AE}" type="pres">
      <dgm:prSet presAssocID="{308D949C-D29D-4EC5-B0B5-91EFB1428227}" presName="child4" presStyleLbl="bgAcc1" presStyleIdx="3" presStyleCnt="4" custScaleX="146081" custScaleY="145472" custLinFactNeighborX="-26593" custLinFactNeighborY="-13291"/>
      <dgm:spPr/>
      <dgm:t>
        <a:bodyPr/>
        <a:lstStyle/>
        <a:p>
          <a:endParaRPr lang="en-US"/>
        </a:p>
      </dgm:t>
    </dgm:pt>
    <dgm:pt modelId="{8F14E2B9-9D77-48CE-9AE0-0D2E175A1B4B}" type="pres">
      <dgm:prSet presAssocID="{308D949C-D29D-4EC5-B0B5-91EFB1428227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FA5F16-A127-4EC8-9E9E-1203160E5FAC}" type="pres">
      <dgm:prSet presAssocID="{308D949C-D29D-4EC5-B0B5-91EFB1428227}" presName="childPlaceholder" presStyleCnt="0"/>
      <dgm:spPr/>
    </dgm:pt>
    <dgm:pt modelId="{4F3194F3-F8CA-4744-B0CF-724B820BE639}" type="pres">
      <dgm:prSet presAssocID="{308D949C-D29D-4EC5-B0B5-91EFB1428227}" presName="circle" presStyleCnt="0"/>
      <dgm:spPr/>
    </dgm:pt>
    <dgm:pt modelId="{491D780F-C37A-4F00-920E-4C6C63B66267}" type="pres">
      <dgm:prSet presAssocID="{308D949C-D29D-4EC5-B0B5-91EFB1428227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EBE14E-51E6-411D-9D95-24D322642E0B}" type="pres">
      <dgm:prSet presAssocID="{308D949C-D29D-4EC5-B0B5-91EFB1428227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2057E5-06BD-40E2-87EE-ADC07E97C32C}" type="pres">
      <dgm:prSet presAssocID="{308D949C-D29D-4EC5-B0B5-91EFB1428227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C566B9-6784-4AD8-A954-369C733C5290}" type="pres">
      <dgm:prSet presAssocID="{308D949C-D29D-4EC5-B0B5-91EFB1428227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859D6E-28B8-49BF-8FFE-6A4C047B1C17}" type="pres">
      <dgm:prSet presAssocID="{308D949C-D29D-4EC5-B0B5-91EFB1428227}" presName="quadrantPlaceholder" presStyleCnt="0"/>
      <dgm:spPr/>
    </dgm:pt>
    <dgm:pt modelId="{55B9D0EA-DFD5-4424-A5A4-3AA6ED7F4A2E}" type="pres">
      <dgm:prSet presAssocID="{308D949C-D29D-4EC5-B0B5-91EFB1428227}" presName="center1" presStyleLbl="fgShp" presStyleIdx="0" presStyleCnt="2"/>
      <dgm:spPr/>
    </dgm:pt>
    <dgm:pt modelId="{0CBF5AC0-09AD-47A3-85B0-A85E89C628D5}" type="pres">
      <dgm:prSet presAssocID="{308D949C-D29D-4EC5-B0B5-91EFB1428227}" presName="center2" presStyleLbl="fgShp" presStyleIdx="1" presStyleCnt="2"/>
      <dgm:spPr/>
    </dgm:pt>
  </dgm:ptLst>
  <dgm:cxnLst>
    <dgm:cxn modelId="{40DAA13A-497F-4106-A5E3-7F97B99DF05E}" srcId="{308D949C-D29D-4EC5-B0B5-91EFB1428227}" destId="{E63B23D6-CFB6-4D40-AC98-AC8C2E46BEE3}" srcOrd="3" destOrd="0" parTransId="{2B6FC363-ED27-41A0-B262-DE639867950A}" sibTransId="{17A74383-F9F3-46CA-9533-D28EEFE7F6D9}"/>
    <dgm:cxn modelId="{1305F5AB-0EE7-DA49-9788-3DC01F275709}" type="presOf" srcId="{E43FF5AC-5899-4840-8A12-0ECEFBEBB2D0}" destId="{C94DE487-D988-4A04-A23F-017376E7D51B}" srcOrd="0" destOrd="2" presId="urn:microsoft.com/office/officeart/2005/8/layout/cycle4#1"/>
    <dgm:cxn modelId="{68001858-70A3-4B22-A9A3-283A18B4CD4A}" srcId="{6D1E440A-E4C7-4A0D-A1E3-E4EACB76840F}" destId="{1C7B3675-78C9-4AF7-AFAD-B4D2F6B9C71E}" srcOrd="4" destOrd="0" parTransId="{AD103384-1D97-4F45-9F3A-0874AD2DE082}" sibTransId="{54FDD3AF-9267-4F45-99C4-DAC16E852C1D}"/>
    <dgm:cxn modelId="{F0C92AE7-4C35-4EDD-9020-07720F3E6D19}" srcId="{86ED94E7-6CD4-4D4A-B038-1B04863AFE91}" destId="{61377477-585A-4A6D-AE02-C2A4224F5F5A}" srcOrd="3" destOrd="0" parTransId="{990ADA64-267C-435F-8784-D560FC9C9927}" sibTransId="{6EBDB2F3-FEAE-44A7-AB4A-A427909F05DF}"/>
    <dgm:cxn modelId="{61D085C7-7B50-694C-8896-B6949DCAD7B2}" type="presOf" srcId="{06134A78-8787-46DD-9E0C-0138B2B49E91}" destId="{8F14E2B9-9D77-48CE-9AE0-0D2E175A1B4B}" srcOrd="1" destOrd="1" presId="urn:microsoft.com/office/officeart/2005/8/layout/cycle4#1"/>
    <dgm:cxn modelId="{698AE209-345C-F145-85C5-A78780BE5CE1}" type="presOf" srcId="{94EA21D4-9BE4-4009-8A2A-A9AF078304E7}" destId="{A707FCD9-E96C-495C-AF87-FA3AFF12F5F6}" srcOrd="1" destOrd="2" presId="urn:microsoft.com/office/officeart/2005/8/layout/cycle4#1"/>
    <dgm:cxn modelId="{7C59CB0D-8300-4881-8788-31AC90547A36}" srcId="{86ED94E7-6CD4-4D4A-B038-1B04863AFE91}" destId="{3089249A-A473-498F-AD81-67F40AF80F67}" srcOrd="1" destOrd="0" parTransId="{DC8DDCCC-27E4-4E0B-954D-E4E0D46C25BC}" sibTransId="{9B8B8C40-F768-46D6-86DC-DD795F515440}"/>
    <dgm:cxn modelId="{8EA74ECC-4F95-0247-ABB3-113489DDB207}" type="presOf" srcId="{37E73CF5-B34F-4CF9-9F0A-798CF9CD31A1}" destId="{A707FCD9-E96C-495C-AF87-FA3AFF12F5F6}" srcOrd="1" destOrd="3" presId="urn:microsoft.com/office/officeart/2005/8/layout/cycle4#1"/>
    <dgm:cxn modelId="{2A2B2742-FE1E-0843-AD85-75DA44325F0B}" type="presOf" srcId="{37E73CF5-B34F-4CF9-9F0A-798CF9CD31A1}" destId="{0D639273-CB9C-4757-B358-8CAD07068A2C}" srcOrd="0" destOrd="3" presId="urn:microsoft.com/office/officeart/2005/8/layout/cycle4#1"/>
    <dgm:cxn modelId="{3F1923F7-0A94-BE4A-B3EA-39D824099503}" type="presOf" srcId="{9D26CEF4-5DAB-412A-9BD5-893A47200408}" destId="{32DD3FBB-E113-4856-BC33-9D3335DDA8AE}" srcOrd="0" destOrd="0" presId="urn:microsoft.com/office/officeart/2005/8/layout/cycle4#1"/>
    <dgm:cxn modelId="{A575F155-61CA-EF49-AC78-2F9BDDAC32A9}" type="presOf" srcId="{3089249A-A473-498F-AD81-67F40AF80F67}" destId="{698CD5E8-89BC-465A-ADB1-AC4C57A75883}" srcOrd="0" destOrd="1" presId="urn:microsoft.com/office/officeart/2005/8/layout/cycle4#1"/>
    <dgm:cxn modelId="{49407430-D2FC-7443-B205-0DD2889C03C0}" type="presOf" srcId="{D1B6EE0B-E3EA-4518-90A4-CF5FB8B235AC}" destId="{0D639273-CB9C-4757-B358-8CAD07068A2C}" srcOrd="0" destOrd="5" presId="urn:microsoft.com/office/officeart/2005/8/layout/cycle4#1"/>
    <dgm:cxn modelId="{F711D835-DC22-4D4D-BA82-861D00F93187}" type="presOf" srcId="{CD23093E-4A68-429A-A80A-A5759C8CF1FC}" destId="{491D780F-C37A-4F00-920E-4C6C63B66267}" srcOrd="0" destOrd="0" presId="urn:microsoft.com/office/officeart/2005/8/layout/cycle4#1"/>
    <dgm:cxn modelId="{F905A468-8478-324B-9C50-463DCE5D409C}" type="presOf" srcId="{7D7C3776-B653-42F3-8B70-D119D8E599BC}" destId="{CD06755B-CC30-4880-B4A2-8B1D8C7E6041}" srcOrd="1" destOrd="1" presId="urn:microsoft.com/office/officeart/2005/8/layout/cycle4#1"/>
    <dgm:cxn modelId="{8E5BE472-1D37-E04E-9152-F35855A788FB}" type="presOf" srcId="{1C7B3675-78C9-4AF7-AFAD-B4D2F6B9C71E}" destId="{A707FCD9-E96C-495C-AF87-FA3AFF12F5F6}" srcOrd="1" destOrd="4" presId="urn:microsoft.com/office/officeart/2005/8/layout/cycle4#1"/>
    <dgm:cxn modelId="{1FB1F586-EB47-1742-8575-DE4562C27FBD}" type="presOf" srcId="{1C7B3675-78C9-4AF7-AFAD-B4D2F6B9C71E}" destId="{0D639273-CB9C-4757-B358-8CAD07068A2C}" srcOrd="0" destOrd="4" presId="urn:microsoft.com/office/officeart/2005/8/layout/cycle4#1"/>
    <dgm:cxn modelId="{68BAB780-F988-C545-95CD-7A7D00E0C886}" type="presOf" srcId="{42CADEC5-0E82-432C-96EE-F9D5047A481C}" destId="{698CD5E8-89BC-465A-ADB1-AC4C57A75883}" srcOrd="0" destOrd="0" presId="urn:microsoft.com/office/officeart/2005/8/layout/cycle4#1"/>
    <dgm:cxn modelId="{C629531D-315B-4873-91B1-8377959EA5B5}" srcId="{CD23093E-4A68-429A-A80A-A5759C8CF1FC}" destId="{E43FF5AC-5899-4840-8A12-0ECEFBEBB2D0}" srcOrd="2" destOrd="0" parTransId="{D1E53982-2D3F-4EDB-9ED8-04A14E272F9A}" sibTransId="{CBF77F5A-B177-4A77-B697-1AB7571AECC1}"/>
    <dgm:cxn modelId="{5EE30661-4135-AD48-AEFA-F49213E808A5}" type="presOf" srcId="{94EA21D4-9BE4-4009-8A2A-A9AF078304E7}" destId="{0D639273-CB9C-4757-B358-8CAD07068A2C}" srcOrd="0" destOrd="2" presId="urn:microsoft.com/office/officeart/2005/8/layout/cycle4#1"/>
    <dgm:cxn modelId="{17522746-492B-B74E-AC15-C329E75791FC}" type="presOf" srcId="{6F6606A7-57BC-4A29-B819-A316FD7A7DC2}" destId="{C94DE487-D988-4A04-A23F-017376E7D51B}" srcOrd="0" destOrd="3" presId="urn:microsoft.com/office/officeart/2005/8/layout/cycle4#1"/>
    <dgm:cxn modelId="{02DBE223-0874-4F08-A265-AFFDF49BB7BE}" srcId="{308D949C-D29D-4EC5-B0B5-91EFB1428227}" destId="{6D1E440A-E4C7-4A0D-A1E3-E4EACB76840F}" srcOrd="2" destOrd="0" parTransId="{AEBEA01F-7C44-46C2-B2FB-0B9C63E81551}" sibTransId="{9E0186B2-7229-4A5F-8E56-63C9605FE82F}"/>
    <dgm:cxn modelId="{B07B3957-6D01-A041-85EE-1F3A16AEEB02}" type="presOf" srcId="{E2DF7629-AFD3-4F32-A4D8-12F133A18585}" destId="{A707FCD9-E96C-495C-AF87-FA3AFF12F5F6}" srcOrd="1" destOrd="0" presId="urn:microsoft.com/office/officeart/2005/8/layout/cycle4#1"/>
    <dgm:cxn modelId="{B6FF6993-F215-AD4F-A551-40A582783AB2}" type="presOf" srcId="{86ED94E7-6CD4-4D4A-B038-1B04863AFE91}" destId="{95EBE14E-51E6-411D-9D95-24D322642E0B}" srcOrd="0" destOrd="0" presId="urn:microsoft.com/office/officeart/2005/8/layout/cycle4#1"/>
    <dgm:cxn modelId="{27D77E96-FE9E-E049-A020-6BE184689ADE}" type="presOf" srcId="{963E29AC-FBF2-444D-95D2-02F5D6785787}" destId="{8F14E2B9-9D77-48CE-9AE0-0D2E175A1B4B}" srcOrd="1" destOrd="4" presId="urn:microsoft.com/office/officeart/2005/8/layout/cycle4#1"/>
    <dgm:cxn modelId="{40C4C4CA-1C67-4E4F-A80D-2C7A7EC3E003}" srcId="{308D949C-D29D-4EC5-B0B5-91EFB1428227}" destId="{86ED94E7-6CD4-4D4A-B038-1B04863AFE91}" srcOrd="1" destOrd="0" parTransId="{0AD3E69D-9C5F-4FC0-AC01-658939BB0E49}" sibTransId="{994477FE-DE92-4CB5-A982-8D59302241F8}"/>
    <dgm:cxn modelId="{8B197EAE-F3A0-494E-AF75-4326D4BD4473}" type="presOf" srcId="{308D949C-D29D-4EC5-B0B5-91EFB1428227}" destId="{CE822A18-4EB4-4E35-AB81-9F5718B7DA2A}" srcOrd="0" destOrd="0" presId="urn:microsoft.com/office/officeart/2005/8/layout/cycle4#1"/>
    <dgm:cxn modelId="{ECCB23D2-329E-4616-82B7-DDBABBB20636}" srcId="{308D949C-D29D-4EC5-B0B5-91EFB1428227}" destId="{CD23093E-4A68-429A-A80A-A5759C8CF1FC}" srcOrd="0" destOrd="0" parTransId="{BD349A21-7C8F-41E3-B038-7360B980FA04}" sibTransId="{B4B34AC0-DC64-422C-AF77-157395F8F590}"/>
    <dgm:cxn modelId="{742F3EA3-906A-0A41-861C-E9A84AEEFC38}" type="presOf" srcId="{9D26CEF4-5DAB-412A-9BD5-893A47200408}" destId="{8F14E2B9-9D77-48CE-9AE0-0D2E175A1B4B}" srcOrd="1" destOrd="0" presId="urn:microsoft.com/office/officeart/2005/8/layout/cycle4#1"/>
    <dgm:cxn modelId="{62B9BF1C-0637-487B-AE17-308F2FBF2DFB}" srcId="{6D1E440A-E4C7-4A0D-A1E3-E4EACB76840F}" destId="{E2DF7629-AFD3-4F32-A4D8-12F133A18585}" srcOrd="0" destOrd="0" parTransId="{D1016301-1564-4DDE-83C0-94BDD5336303}" sibTransId="{689E8996-AEDA-4FBF-AE2E-103783F42ACE}"/>
    <dgm:cxn modelId="{C52996B4-A445-3F43-B860-C9D73BBB25C7}" type="presOf" srcId="{6D1E440A-E4C7-4A0D-A1E3-E4EACB76840F}" destId="{E82057E5-06BD-40E2-87EE-ADC07E97C32C}" srcOrd="0" destOrd="0" presId="urn:microsoft.com/office/officeart/2005/8/layout/cycle4#1"/>
    <dgm:cxn modelId="{DEE6B881-1709-954F-9E6C-949B819ADCAC}" type="presOf" srcId="{8A8C2246-9946-45A7-993B-1C7210ED16FD}" destId="{8F14E2B9-9D77-48CE-9AE0-0D2E175A1B4B}" srcOrd="1" destOrd="3" presId="urn:microsoft.com/office/officeart/2005/8/layout/cycle4#1"/>
    <dgm:cxn modelId="{690F0C22-58F3-4247-957E-C6E963160F8E}" type="presOf" srcId="{AF56D3F1-CD7E-4AA2-9EE8-55A81C5B429F}" destId="{0D639273-CB9C-4757-B358-8CAD07068A2C}" srcOrd="0" destOrd="1" presId="urn:microsoft.com/office/officeart/2005/8/layout/cycle4#1"/>
    <dgm:cxn modelId="{2F76483F-1B36-F147-A7C2-00B0EBF6EDB6}" type="presOf" srcId="{963E29AC-FBF2-444D-95D2-02F5D6785787}" destId="{32DD3FBB-E113-4856-BC33-9D3335DDA8AE}" srcOrd="0" destOrd="4" presId="urn:microsoft.com/office/officeart/2005/8/layout/cycle4#1"/>
    <dgm:cxn modelId="{9F9FD875-4402-4E9D-A5ED-5D65131C7465}" srcId="{6D1E440A-E4C7-4A0D-A1E3-E4EACB76840F}" destId="{D1B6EE0B-E3EA-4518-90A4-CF5FB8B235AC}" srcOrd="5" destOrd="0" parTransId="{C918A631-CD6D-4893-A243-E98AC5CD6E4A}" sibTransId="{1132E0A0-06C8-414F-8518-00339A2DDF19}"/>
    <dgm:cxn modelId="{CED8E77F-048E-594A-AE5C-89F7C78D25DE}" type="presOf" srcId="{E18B7C32-666F-46A9-9510-CDD49E85C2E1}" destId="{32DD3FBB-E113-4856-BC33-9D3335DDA8AE}" srcOrd="0" destOrd="2" presId="urn:microsoft.com/office/officeart/2005/8/layout/cycle4#1"/>
    <dgm:cxn modelId="{777BCDFE-99FF-6248-9D29-78D15703B6D9}" type="presOf" srcId="{7D7C3776-B653-42F3-8B70-D119D8E599BC}" destId="{C94DE487-D988-4A04-A23F-017376E7D51B}" srcOrd="0" destOrd="1" presId="urn:microsoft.com/office/officeart/2005/8/layout/cycle4#1"/>
    <dgm:cxn modelId="{3F30D261-DC46-4D1C-86E6-43D918AD4535}" srcId="{86ED94E7-6CD4-4D4A-B038-1B04863AFE91}" destId="{A2B4DE82-83A2-483A-B0A1-4FC6CCDE941B}" srcOrd="2" destOrd="0" parTransId="{F6E0EAF5-8599-49EA-B7A0-148DA7B60AF6}" sibTransId="{FE1CD6A8-7A0A-4793-90B3-115AFAA27AB6}"/>
    <dgm:cxn modelId="{26974105-EFEC-434D-8287-27F77CEA27FC}" type="presOf" srcId="{A2B4DE82-83A2-483A-B0A1-4FC6CCDE941B}" destId="{337D448E-BB97-45CC-9781-D3A32006C466}" srcOrd="1" destOrd="2" presId="urn:microsoft.com/office/officeart/2005/8/layout/cycle4#1"/>
    <dgm:cxn modelId="{BE8B7A01-92F6-EF41-8609-CC8D78A18331}" type="presOf" srcId="{42CADEC5-0E82-432C-96EE-F9D5047A481C}" destId="{337D448E-BB97-45CC-9781-D3A32006C466}" srcOrd="1" destOrd="0" presId="urn:microsoft.com/office/officeart/2005/8/layout/cycle4#1"/>
    <dgm:cxn modelId="{AE33E08E-CA58-AA46-B4B7-CF92528F78EA}" type="presOf" srcId="{4D4F76EC-BA37-A646-88C4-DD7566FF7E71}" destId="{698CD5E8-89BC-465A-ADB1-AC4C57A75883}" srcOrd="0" destOrd="4" presId="urn:microsoft.com/office/officeart/2005/8/layout/cycle4#1"/>
    <dgm:cxn modelId="{1F0823EF-B3CD-4D7D-AF02-94463FBA159F}" srcId="{E63B23D6-CFB6-4D40-AC98-AC8C2E46BEE3}" destId="{9D26CEF4-5DAB-412A-9BD5-893A47200408}" srcOrd="0" destOrd="0" parTransId="{EE5379F8-418C-4701-BB46-FE8D27208482}" sibTransId="{D0BE239C-FECE-4F82-AE68-098ED7B18F69}"/>
    <dgm:cxn modelId="{5D1E7059-32AF-4056-B4A4-0B151AAA12A5}" srcId="{E63B23D6-CFB6-4D40-AC98-AC8C2E46BEE3}" destId="{8A8C2246-9946-45A7-993B-1C7210ED16FD}" srcOrd="3" destOrd="0" parTransId="{EDC97A81-A158-47F2-A219-E295F5043B0A}" sibTransId="{52BCD91C-EDE8-456F-BF02-BAA6DA9673DE}"/>
    <dgm:cxn modelId="{A508538D-04FA-4A08-9C01-653BF2475C56}" srcId="{E63B23D6-CFB6-4D40-AC98-AC8C2E46BEE3}" destId="{E18B7C32-666F-46A9-9510-CDD49E85C2E1}" srcOrd="2" destOrd="0" parTransId="{D4580E6B-084B-4567-868D-42FB7ABE033B}" sibTransId="{6C22D9E5-29BC-45D3-BE56-4AD47DF3DCAE}"/>
    <dgm:cxn modelId="{BCA547F3-3AAF-9046-B21D-4C656CB464CB}" type="presOf" srcId="{E18B7C32-666F-46A9-9510-CDD49E85C2E1}" destId="{8F14E2B9-9D77-48CE-9AE0-0D2E175A1B4B}" srcOrd="1" destOrd="2" presId="urn:microsoft.com/office/officeart/2005/8/layout/cycle4#1"/>
    <dgm:cxn modelId="{F8B9CC48-C190-48BF-A26B-290681C956B1}" srcId="{6D1E440A-E4C7-4A0D-A1E3-E4EACB76840F}" destId="{37E73CF5-B34F-4CF9-9F0A-798CF9CD31A1}" srcOrd="3" destOrd="0" parTransId="{026D3511-F30C-4BB6-B868-22FC56CC96F6}" sibTransId="{FF21DEE0-6D39-4117-AA37-4FC77FBAB322}"/>
    <dgm:cxn modelId="{DACFD267-9596-144D-AF10-FA9B4F5E8ADE}" type="presOf" srcId="{8A8C2246-9946-45A7-993B-1C7210ED16FD}" destId="{32DD3FBB-E113-4856-BC33-9D3335DDA8AE}" srcOrd="0" destOrd="3" presId="urn:microsoft.com/office/officeart/2005/8/layout/cycle4#1"/>
    <dgm:cxn modelId="{532E975F-4543-7948-A232-3400BEFC710A}" type="presOf" srcId="{06134A78-8787-46DD-9E0C-0138B2B49E91}" destId="{32DD3FBB-E113-4856-BC33-9D3335DDA8AE}" srcOrd="0" destOrd="1" presId="urn:microsoft.com/office/officeart/2005/8/layout/cycle4#1"/>
    <dgm:cxn modelId="{A0DE42DE-07F8-984E-AAB0-79E078E3BD31}" type="presOf" srcId="{E2DF7629-AFD3-4F32-A4D8-12F133A18585}" destId="{0D639273-CB9C-4757-B358-8CAD07068A2C}" srcOrd="0" destOrd="0" presId="urn:microsoft.com/office/officeart/2005/8/layout/cycle4#1"/>
    <dgm:cxn modelId="{08DD4B3C-41A2-0F4B-83F1-98276E61790F}" type="presOf" srcId="{61377477-585A-4A6D-AE02-C2A4224F5F5A}" destId="{337D448E-BB97-45CC-9781-D3A32006C466}" srcOrd="1" destOrd="3" presId="urn:microsoft.com/office/officeart/2005/8/layout/cycle4#1"/>
    <dgm:cxn modelId="{7F0741A6-4DE0-DF44-8119-5B45D7B5B6B4}" type="presOf" srcId="{E43FF5AC-5899-4840-8A12-0ECEFBEBB2D0}" destId="{CD06755B-CC30-4880-B4A2-8B1D8C7E6041}" srcOrd="1" destOrd="2" presId="urn:microsoft.com/office/officeart/2005/8/layout/cycle4#1"/>
    <dgm:cxn modelId="{001F4E01-DAFA-4B08-8A46-3F250706FA38}" srcId="{86ED94E7-6CD4-4D4A-B038-1B04863AFE91}" destId="{42CADEC5-0E82-432C-96EE-F9D5047A481C}" srcOrd="0" destOrd="0" parTransId="{F8352313-BA53-4393-835A-4309BE6354DB}" sibTransId="{BA90A677-73F2-4055-A5DC-853EF7A75AAB}"/>
    <dgm:cxn modelId="{A94CC34F-B0C2-4E32-AD7F-788FE5A7C895}" srcId="{CD23093E-4A68-429A-A80A-A5759C8CF1FC}" destId="{67843262-F7F3-4C92-9B07-862D033C9C8A}" srcOrd="0" destOrd="0" parTransId="{7935D8E4-D9FB-46AE-B4C1-A618A9223BE1}" sibTransId="{D397AE3A-FA68-4BCB-8766-134F60B531E5}"/>
    <dgm:cxn modelId="{3BDA16C9-7DAC-F340-8412-213DC5FBFD34}" type="presOf" srcId="{AF56D3F1-CD7E-4AA2-9EE8-55A81C5B429F}" destId="{A707FCD9-E96C-495C-AF87-FA3AFF12F5F6}" srcOrd="1" destOrd="1" presId="urn:microsoft.com/office/officeart/2005/8/layout/cycle4#1"/>
    <dgm:cxn modelId="{2C4106B5-F5D3-D442-A6BB-8B4CF76B570B}" type="presOf" srcId="{D1B6EE0B-E3EA-4518-90A4-CF5FB8B235AC}" destId="{A707FCD9-E96C-495C-AF87-FA3AFF12F5F6}" srcOrd="1" destOrd="5" presId="urn:microsoft.com/office/officeart/2005/8/layout/cycle4#1"/>
    <dgm:cxn modelId="{2EB3CB11-F811-0740-BE23-17981AA2B144}" srcId="{86ED94E7-6CD4-4D4A-B038-1B04863AFE91}" destId="{4D4F76EC-BA37-A646-88C4-DD7566FF7E71}" srcOrd="4" destOrd="0" parTransId="{45E900FD-3D9C-C740-BE38-117EFC59F499}" sibTransId="{F0132B53-8E98-5541-80A5-A1CD1839569F}"/>
    <dgm:cxn modelId="{B8B883F5-CB74-6349-A1AE-DB008B774344}" type="presOf" srcId="{4D4F76EC-BA37-A646-88C4-DD7566FF7E71}" destId="{337D448E-BB97-45CC-9781-D3A32006C466}" srcOrd="1" destOrd="4" presId="urn:microsoft.com/office/officeart/2005/8/layout/cycle4#1"/>
    <dgm:cxn modelId="{FFC87FCB-5FA5-894D-B8FF-CEB1315DD3E8}" type="presOf" srcId="{6F6606A7-57BC-4A29-B819-A316FD7A7DC2}" destId="{CD06755B-CC30-4880-B4A2-8B1D8C7E6041}" srcOrd="1" destOrd="3" presId="urn:microsoft.com/office/officeart/2005/8/layout/cycle4#1"/>
    <dgm:cxn modelId="{BFFEA9A1-7B8C-41D7-8F12-59C17AAEB899}" srcId="{E63B23D6-CFB6-4D40-AC98-AC8C2E46BEE3}" destId="{06134A78-8787-46DD-9E0C-0138B2B49E91}" srcOrd="1" destOrd="0" parTransId="{16DDA9DA-C334-459A-917E-AA9D59BB444D}" sibTransId="{DE9E7580-E3D5-4C6A-A82E-8DBF6C430DD1}"/>
    <dgm:cxn modelId="{AE4CBA96-F7CD-164A-BF9A-EFD76746C1E3}" type="presOf" srcId="{E63B23D6-CFB6-4D40-AC98-AC8C2E46BEE3}" destId="{FAC566B9-6784-4AD8-A954-369C733C5290}" srcOrd="0" destOrd="0" presId="urn:microsoft.com/office/officeart/2005/8/layout/cycle4#1"/>
    <dgm:cxn modelId="{EE28E335-33EA-6941-B32A-B081D609ECF5}" type="presOf" srcId="{3089249A-A473-498F-AD81-67F40AF80F67}" destId="{337D448E-BB97-45CC-9781-D3A32006C466}" srcOrd="1" destOrd="1" presId="urn:microsoft.com/office/officeart/2005/8/layout/cycle4#1"/>
    <dgm:cxn modelId="{3F7BE58F-EC27-4B4B-B964-A31DCFC1D80C}" srcId="{CD23093E-4A68-429A-A80A-A5759C8CF1FC}" destId="{7D7C3776-B653-42F3-8B70-D119D8E599BC}" srcOrd="1" destOrd="0" parTransId="{037B6BB8-414A-422A-B4C3-91867ED79273}" sibTransId="{5911F356-2DD3-4532-A1C8-2C103BF5BAE0}"/>
    <dgm:cxn modelId="{116BC03F-CA82-4881-9EA5-2280DB4EEFF2}" srcId="{6D1E440A-E4C7-4A0D-A1E3-E4EACB76840F}" destId="{94EA21D4-9BE4-4009-8A2A-A9AF078304E7}" srcOrd="2" destOrd="0" parTransId="{46D5DFD1-9B6F-42B9-8908-97D6F6DB8B5F}" sibTransId="{B210A36A-7312-485F-A280-A7B971D4A1A0}"/>
    <dgm:cxn modelId="{FC039816-2CFE-BC4F-96F4-81DCB628C49E}" type="presOf" srcId="{A2B4DE82-83A2-483A-B0A1-4FC6CCDE941B}" destId="{698CD5E8-89BC-465A-ADB1-AC4C57A75883}" srcOrd="0" destOrd="2" presId="urn:microsoft.com/office/officeart/2005/8/layout/cycle4#1"/>
    <dgm:cxn modelId="{433D40B1-9BF5-F240-9927-9267E09B880D}" type="presOf" srcId="{61377477-585A-4A6D-AE02-C2A4224F5F5A}" destId="{698CD5E8-89BC-465A-ADB1-AC4C57A75883}" srcOrd="0" destOrd="3" presId="urn:microsoft.com/office/officeart/2005/8/layout/cycle4#1"/>
    <dgm:cxn modelId="{EDF9D4F5-6333-C544-90F1-8F5A146988A7}" srcId="{E63B23D6-CFB6-4D40-AC98-AC8C2E46BEE3}" destId="{963E29AC-FBF2-444D-95D2-02F5D6785787}" srcOrd="4" destOrd="0" parTransId="{98D4D4CC-11E9-2346-8462-9777524CC444}" sibTransId="{9402A3D6-23AD-C247-A590-6BAAB5F710F6}"/>
    <dgm:cxn modelId="{73CBB4FF-F24E-4809-AD33-663DD86A9C56}" srcId="{CD23093E-4A68-429A-A80A-A5759C8CF1FC}" destId="{6F6606A7-57BC-4A29-B819-A316FD7A7DC2}" srcOrd="3" destOrd="0" parTransId="{48547F74-8971-40FD-8498-C8BAA110F2DB}" sibTransId="{B6C4F9D8-E83D-498B-B317-51C595FA2119}"/>
    <dgm:cxn modelId="{BBD4F131-AA7A-1642-AE43-DA71B67C05AF}" type="presOf" srcId="{67843262-F7F3-4C92-9B07-862D033C9C8A}" destId="{CD06755B-CC30-4880-B4A2-8B1D8C7E6041}" srcOrd="1" destOrd="0" presId="urn:microsoft.com/office/officeart/2005/8/layout/cycle4#1"/>
    <dgm:cxn modelId="{902A2056-A6DA-4D26-9A33-4EC5B3636122}" srcId="{6D1E440A-E4C7-4A0D-A1E3-E4EACB76840F}" destId="{AF56D3F1-CD7E-4AA2-9EE8-55A81C5B429F}" srcOrd="1" destOrd="0" parTransId="{C66F067D-FC1C-4E2D-B791-BF170D6A331B}" sibTransId="{AD06B985-9C48-4B29-87E0-C7FCA49924F7}"/>
    <dgm:cxn modelId="{6BE6ACB6-5EF6-954D-9B3B-0CAEA7339CC5}" type="presOf" srcId="{67843262-F7F3-4C92-9B07-862D033C9C8A}" destId="{C94DE487-D988-4A04-A23F-017376E7D51B}" srcOrd="0" destOrd="0" presId="urn:microsoft.com/office/officeart/2005/8/layout/cycle4#1"/>
    <dgm:cxn modelId="{620FBB1A-4D91-E449-B38F-CE3B46246F92}" type="presParOf" srcId="{CE822A18-4EB4-4E35-AB81-9F5718B7DA2A}" destId="{DA4A3D45-65E8-466C-B0E1-F38A828F19AF}" srcOrd="0" destOrd="0" presId="urn:microsoft.com/office/officeart/2005/8/layout/cycle4#1"/>
    <dgm:cxn modelId="{61DFB410-52CB-114C-B3E7-DCB2B380004C}" type="presParOf" srcId="{DA4A3D45-65E8-466C-B0E1-F38A828F19AF}" destId="{E92A7A4B-55BA-4DAE-AF08-99BC63672F77}" srcOrd="0" destOrd="0" presId="urn:microsoft.com/office/officeart/2005/8/layout/cycle4#1"/>
    <dgm:cxn modelId="{A24E936A-3BD8-9240-AF18-9BDAC01FDD93}" type="presParOf" srcId="{E92A7A4B-55BA-4DAE-AF08-99BC63672F77}" destId="{C94DE487-D988-4A04-A23F-017376E7D51B}" srcOrd="0" destOrd="0" presId="urn:microsoft.com/office/officeart/2005/8/layout/cycle4#1"/>
    <dgm:cxn modelId="{CD3E0661-3F72-4D44-987D-59FC3BFF4EE8}" type="presParOf" srcId="{E92A7A4B-55BA-4DAE-AF08-99BC63672F77}" destId="{CD06755B-CC30-4880-B4A2-8B1D8C7E6041}" srcOrd="1" destOrd="0" presId="urn:microsoft.com/office/officeart/2005/8/layout/cycle4#1"/>
    <dgm:cxn modelId="{379F5CE1-D2A6-D54D-9EB3-D310177C0D4C}" type="presParOf" srcId="{DA4A3D45-65E8-466C-B0E1-F38A828F19AF}" destId="{C7144745-5CBB-4378-AD7A-0DAA8CBBDADA}" srcOrd="1" destOrd="0" presId="urn:microsoft.com/office/officeart/2005/8/layout/cycle4#1"/>
    <dgm:cxn modelId="{E4BBC0AB-5C54-DD48-BB35-189FEC61C327}" type="presParOf" srcId="{C7144745-5CBB-4378-AD7A-0DAA8CBBDADA}" destId="{698CD5E8-89BC-465A-ADB1-AC4C57A75883}" srcOrd="0" destOrd="0" presId="urn:microsoft.com/office/officeart/2005/8/layout/cycle4#1"/>
    <dgm:cxn modelId="{EB1C0B3B-02A9-0344-9D78-E85F715BC17B}" type="presParOf" srcId="{C7144745-5CBB-4378-AD7A-0DAA8CBBDADA}" destId="{337D448E-BB97-45CC-9781-D3A32006C466}" srcOrd="1" destOrd="0" presId="urn:microsoft.com/office/officeart/2005/8/layout/cycle4#1"/>
    <dgm:cxn modelId="{8F706887-B103-8643-9894-B5A1B4E985B7}" type="presParOf" srcId="{DA4A3D45-65E8-466C-B0E1-F38A828F19AF}" destId="{E5D00340-52A1-45DA-B7A8-0822873F1942}" srcOrd="2" destOrd="0" presId="urn:microsoft.com/office/officeart/2005/8/layout/cycle4#1"/>
    <dgm:cxn modelId="{CA9C834E-4C30-A040-8565-3A328ACBB4E5}" type="presParOf" srcId="{E5D00340-52A1-45DA-B7A8-0822873F1942}" destId="{0D639273-CB9C-4757-B358-8CAD07068A2C}" srcOrd="0" destOrd="0" presId="urn:microsoft.com/office/officeart/2005/8/layout/cycle4#1"/>
    <dgm:cxn modelId="{4F690316-198D-B14F-855F-E44E9A440B61}" type="presParOf" srcId="{E5D00340-52A1-45DA-B7A8-0822873F1942}" destId="{A707FCD9-E96C-495C-AF87-FA3AFF12F5F6}" srcOrd="1" destOrd="0" presId="urn:microsoft.com/office/officeart/2005/8/layout/cycle4#1"/>
    <dgm:cxn modelId="{FA655CF8-F845-8B4B-92EB-8438F9ACF65E}" type="presParOf" srcId="{DA4A3D45-65E8-466C-B0E1-F38A828F19AF}" destId="{02184625-13DD-4522-A78E-F9693E1BA4C9}" srcOrd="3" destOrd="0" presId="urn:microsoft.com/office/officeart/2005/8/layout/cycle4#1"/>
    <dgm:cxn modelId="{CEBC489C-1666-B945-BF99-33C47542AC7B}" type="presParOf" srcId="{02184625-13DD-4522-A78E-F9693E1BA4C9}" destId="{32DD3FBB-E113-4856-BC33-9D3335DDA8AE}" srcOrd="0" destOrd="0" presId="urn:microsoft.com/office/officeart/2005/8/layout/cycle4#1"/>
    <dgm:cxn modelId="{DE0EC87C-6AFA-3440-84C8-630CD1D31A2B}" type="presParOf" srcId="{02184625-13DD-4522-A78E-F9693E1BA4C9}" destId="{8F14E2B9-9D77-48CE-9AE0-0D2E175A1B4B}" srcOrd="1" destOrd="0" presId="urn:microsoft.com/office/officeart/2005/8/layout/cycle4#1"/>
    <dgm:cxn modelId="{49A59AC0-B4F4-B44B-AB9E-786B554432E4}" type="presParOf" srcId="{DA4A3D45-65E8-466C-B0E1-F38A828F19AF}" destId="{BEFA5F16-A127-4EC8-9E9E-1203160E5FAC}" srcOrd="4" destOrd="0" presId="urn:microsoft.com/office/officeart/2005/8/layout/cycle4#1"/>
    <dgm:cxn modelId="{4ADE3383-8E50-334C-8989-8A8F1625FDA3}" type="presParOf" srcId="{CE822A18-4EB4-4E35-AB81-9F5718B7DA2A}" destId="{4F3194F3-F8CA-4744-B0CF-724B820BE639}" srcOrd="1" destOrd="0" presId="urn:microsoft.com/office/officeart/2005/8/layout/cycle4#1"/>
    <dgm:cxn modelId="{C5CAC966-6FF0-FD4C-BE19-C86001C04E52}" type="presParOf" srcId="{4F3194F3-F8CA-4744-B0CF-724B820BE639}" destId="{491D780F-C37A-4F00-920E-4C6C63B66267}" srcOrd="0" destOrd="0" presId="urn:microsoft.com/office/officeart/2005/8/layout/cycle4#1"/>
    <dgm:cxn modelId="{5F26AF76-F429-674C-BF19-E70EC7412C9D}" type="presParOf" srcId="{4F3194F3-F8CA-4744-B0CF-724B820BE639}" destId="{95EBE14E-51E6-411D-9D95-24D322642E0B}" srcOrd="1" destOrd="0" presId="urn:microsoft.com/office/officeart/2005/8/layout/cycle4#1"/>
    <dgm:cxn modelId="{2ADC2671-6C71-884D-9940-BB1731233EDB}" type="presParOf" srcId="{4F3194F3-F8CA-4744-B0CF-724B820BE639}" destId="{E82057E5-06BD-40E2-87EE-ADC07E97C32C}" srcOrd="2" destOrd="0" presId="urn:microsoft.com/office/officeart/2005/8/layout/cycle4#1"/>
    <dgm:cxn modelId="{85CC5F80-0C59-B940-AFCD-D04BFAF440FE}" type="presParOf" srcId="{4F3194F3-F8CA-4744-B0CF-724B820BE639}" destId="{FAC566B9-6784-4AD8-A954-369C733C5290}" srcOrd="3" destOrd="0" presId="urn:microsoft.com/office/officeart/2005/8/layout/cycle4#1"/>
    <dgm:cxn modelId="{7D67E8AE-90D3-E940-9173-FF17235B9A3C}" type="presParOf" srcId="{4F3194F3-F8CA-4744-B0CF-724B820BE639}" destId="{04859D6E-28B8-49BF-8FFE-6A4C047B1C17}" srcOrd="4" destOrd="0" presId="urn:microsoft.com/office/officeart/2005/8/layout/cycle4#1"/>
    <dgm:cxn modelId="{C8E37B9F-7B90-E648-BCDE-DDB599D3E4F6}" type="presParOf" srcId="{CE822A18-4EB4-4E35-AB81-9F5718B7DA2A}" destId="{55B9D0EA-DFD5-4424-A5A4-3AA6ED7F4A2E}" srcOrd="2" destOrd="0" presId="urn:microsoft.com/office/officeart/2005/8/layout/cycle4#1"/>
    <dgm:cxn modelId="{D86F9F65-93CD-AC4E-85ED-BE8BAA1DED0F}" type="presParOf" srcId="{CE822A18-4EB4-4E35-AB81-9F5718B7DA2A}" destId="{0CBF5AC0-09AD-47A3-85B0-A85E89C628D5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392379-3845-4193-A416-EA9B76AB51A8}">
      <dsp:nvSpPr>
        <dsp:cNvPr id="0" name=""/>
        <dsp:cNvSpPr/>
      </dsp:nvSpPr>
      <dsp:spPr>
        <a:xfrm>
          <a:off x="3376705" y="1152310"/>
          <a:ext cx="1476188" cy="14763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B819C27-264E-4F98-9BCF-94864DD29BB5}">
      <dsp:nvSpPr>
        <dsp:cNvPr id="0" name=""/>
        <dsp:cNvSpPr/>
      </dsp:nvSpPr>
      <dsp:spPr>
        <a:xfrm>
          <a:off x="3269067" y="0"/>
          <a:ext cx="1691465" cy="90519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Inpatient Consult Service </a:t>
          </a:r>
          <a:endParaRPr lang="en-US" sz="2100" kern="1200" dirty="0"/>
        </a:p>
      </dsp:txBody>
      <dsp:txXfrm>
        <a:off x="3269067" y="0"/>
        <a:ext cx="1691465" cy="905192"/>
      </dsp:txXfrm>
    </dsp:sp>
    <dsp:sp modelId="{07530AA5-38C8-4F96-9B2C-803F1EB5E2A8}">
      <dsp:nvSpPr>
        <dsp:cNvPr id="0" name=""/>
        <dsp:cNvSpPr/>
      </dsp:nvSpPr>
      <dsp:spPr>
        <a:xfrm>
          <a:off x="3809721" y="1360504"/>
          <a:ext cx="1476188" cy="14763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E9C0756-28A8-4F15-A2D3-C3D8D02E506A}">
      <dsp:nvSpPr>
        <dsp:cNvPr id="0" name=""/>
        <dsp:cNvSpPr/>
      </dsp:nvSpPr>
      <dsp:spPr>
        <a:xfrm>
          <a:off x="5467972" y="859932"/>
          <a:ext cx="1599203" cy="99571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Outpatient Specialty Clinics</a:t>
          </a:r>
          <a:endParaRPr lang="en-US" sz="2100" kern="1200" dirty="0"/>
        </a:p>
      </dsp:txBody>
      <dsp:txXfrm>
        <a:off x="5467972" y="859932"/>
        <a:ext cx="1599203" cy="995711"/>
      </dsp:txXfrm>
    </dsp:sp>
    <dsp:sp modelId="{3F5E874C-B5C2-4CEF-8344-191892F6B0C8}">
      <dsp:nvSpPr>
        <dsp:cNvPr id="0" name=""/>
        <dsp:cNvSpPr/>
      </dsp:nvSpPr>
      <dsp:spPr>
        <a:xfrm>
          <a:off x="3916129" y="1828941"/>
          <a:ext cx="1476188" cy="14763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E8F9232-A6E2-4A54-A25C-F7EA15EEB303}">
      <dsp:nvSpPr>
        <dsp:cNvPr id="0" name=""/>
        <dsp:cNvSpPr/>
      </dsp:nvSpPr>
      <dsp:spPr>
        <a:xfrm>
          <a:off x="5621742" y="2127202"/>
          <a:ext cx="1568449" cy="106360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Cancer Center</a:t>
          </a:r>
          <a:endParaRPr lang="en-US" sz="2100" kern="1200" dirty="0"/>
        </a:p>
      </dsp:txBody>
      <dsp:txXfrm>
        <a:off x="5621742" y="2127202"/>
        <a:ext cx="1568449" cy="1063601"/>
      </dsp:txXfrm>
    </dsp:sp>
    <dsp:sp modelId="{996EFA00-98D3-4F70-949F-4EFC1D75C16B}">
      <dsp:nvSpPr>
        <dsp:cNvPr id="0" name=""/>
        <dsp:cNvSpPr/>
      </dsp:nvSpPr>
      <dsp:spPr>
        <a:xfrm>
          <a:off x="3616586" y="2204596"/>
          <a:ext cx="1476188" cy="14763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2D46667-5969-4A31-A4FD-AEA1AC373BC5}">
      <dsp:nvSpPr>
        <dsp:cNvPr id="0" name=""/>
        <dsp:cNvSpPr/>
      </dsp:nvSpPr>
      <dsp:spPr>
        <a:xfrm>
          <a:off x="4945155" y="3552880"/>
          <a:ext cx="1691465" cy="97308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Outpatient PCP Clinics</a:t>
          </a:r>
          <a:endParaRPr lang="en-US" sz="2100" kern="1200" dirty="0"/>
        </a:p>
      </dsp:txBody>
      <dsp:txXfrm>
        <a:off x="4945155" y="3552880"/>
        <a:ext cx="1691465" cy="973082"/>
      </dsp:txXfrm>
    </dsp:sp>
    <dsp:sp modelId="{C94275DF-D4F4-462B-B63E-B6686A3C3C33}">
      <dsp:nvSpPr>
        <dsp:cNvPr id="0" name=""/>
        <dsp:cNvSpPr/>
      </dsp:nvSpPr>
      <dsp:spPr>
        <a:xfrm>
          <a:off x="3136825" y="2204596"/>
          <a:ext cx="1476188" cy="14763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9909F15-1041-4258-82F6-0CDEA2C2D799}">
      <dsp:nvSpPr>
        <dsp:cNvPr id="0" name=""/>
        <dsp:cNvSpPr/>
      </dsp:nvSpPr>
      <dsp:spPr>
        <a:xfrm>
          <a:off x="1592978" y="3552880"/>
          <a:ext cx="1691465" cy="97308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SNF Consult Service</a:t>
          </a:r>
          <a:endParaRPr lang="en-US" sz="2100" kern="1200" dirty="0"/>
        </a:p>
      </dsp:txBody>
      <dsp:txXfrm>
        <a:off x="1592978" y="3552880"/>
        <a:ext cx="1691465" cy="973082"/>
      </dsp:txXfrm>
    </dsp:sp>
    <dsp:sp modelId="{C82CBB6F-BBAC-4C76-86EB-0F1C9BB8CE83}">
      <dsp:nvSpPr>
        <dsp:cNvPr id="0" name=""/>
        <dsp:cNvSpPr/>
      </dsp:nvSpPr>
      <dsp:spPr>
        <a:xfrm>
          <a:off x="2837282" y="1828941"/>
          <a:ext cx="1476188" cy="14763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15AC90B-FF46-4F9D-B1B0-A92584326877}">
      <dsp:nvSpPr>
        <dsp:cNvPr id="0" name=""/>
        <dsp:cNvSpPr/>
      </dsp:nvSpPr>
      <dsp:spPr>
        <a:xfrm>
          <a:off x="1039408" y="2127202"/>
          <a:ext cx="1568449" cy="106360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Provider Home Visits</a:t>
          </a:r>
          <a:endParaRPr lang="en-US" sz="2100" kern="1200" dirty="0"/>
        </a:p>
      </dsp:txBody>
      <dsp:txXfrm>
        <a:off x="1039408" y="2127202"/>
        <a:ext cx="1568449" cy="1063601"/>
      </dsp:txXfrm>
    </dsp:sp>
    <dsp:sp modelId="{5A23A146-5B08-4251-8B9B-DAB4AF4D889C}">
      <dsp:nvSpPr>
        <dsp:cNvPr id="0" name=""/>
        <dsp:cNvSpPr/>
      </dsp:nvSpPr>
      <dsp:spPr>
        <a:xfrm>
          <a:off x="2943690" y="1360504"/>
          <a:ext cx="1476188" cy="14763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126F529-39B7-46DA-93A0-6FF2F9D4D7ED}">
      <dsp:nvSpPr>
        <dsp:cNvPr id="0" name=""/>
        <dsp:cNvSpPr/>
      </dsp:nvSpPr>
      <dsp:spPr>
        <a:xfrm>
          <a:off x="1162423" y="859932"/>
          <a:ext cx="1599203" cy="99571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Inpatient Unit</a:t>
          </a:r>
          <a:endParaRPr lang="en-US" sz="2100" kern="1200" dirty="0"/>
        </a:p>
      </dsp:txBody>
      <dsp:txXfrm>
        <a:off x="1162423" y="859932"/>
        <a:ext cx="1599203" cy="9957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B47D62-0C9A-F045-BC5A-D17125F37A1C}">
      <dsp:nvSpPr>
        <dsp:cNvPr id="0" name=""/>
        <dsp:cNvSpPr/>
      </dsp:nvSpPr>
      <dsp:spPr>
        <a:xfrm>
          <a:off x="1394994" y="550333"/>
          <a:ext cx="3680142" cy="3680142"/>
        </a:xfrm>
        <a:prstGeom prst="blockArc">
          <a:avLst>
            <a:gd name="adj1" fmla="val 9000000"/>
            <a:gd name="adj2" fmla="val 16200000"/>
            <a:gd name="adj3" fmla="val 4638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D94861-7CBF-D94C-9D80-A5C77C83DD90}">
      <dsp:nvSpPr>
        <dsp:cNvPr id="0" name=""/>
        <dsp:cNvSpPr/>
      </dsp:nvSpPr>
      <dsp:spPr>
        <a:xfrm>
          <a:off x="1394994" y="550333"/>
          <a:ext cx="3680142" cy="3680142"/>
        </a:xfrm>
        <a:prstGeom prst="blockArc">
          <a:avLst>
            <a:gd name="adj1" fmla="val 1800000"/>
            <a:gd name="adj2" fmla="val 9000000"/>
            <a:gd name="adj3" fmla="val 4638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FBA4D2-2683-294C-9CB8-3F765A3D0AF7}">
      <dsp:nvSpPr>
        <dsp:cNvPr id="0" name=""/>
        <dsp:cNvSpPr/>
      </dsp:nvSpPr>
      <dsp:spPr>
        <a:xfrm>
          <a:off x="1394994" y="550333"/>
          <a:ext cx="3680142" cy="3680142"/>
        </a:xfrm>
        <a:prstGeom prst="blockArc">
          <a:avLst>
            <a:gd name="adj1" fmla="val 16200000"/>
            <a:gd name="adj2" fmla="val 1800000"/>
            <a:gd name="adj3" fmla="val 4638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CA30E1-5EF3-BD46-A952-B890CC2DFF82}">
      <dsp:nvSpPr>
        <dsp:cNvPr id="0" name=""/>
        <dsp:cNvSpPr/>
      </dsp:nvSpPr>
      <dsp:spPr>
        <a:xfrm>
          <a:off x="2388388" y="1543727"/>
          <a:ext cx="1693354" cy="169335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rgbClr val="000000"/>
              </a:solidFill>
              <a:latin typeface="Arial"/>
              <a:cs typeface="Arial"/>
            </a:rPr>
            <a:t>Program Design</a:t>
          </a:r>
          <a:endParaRPr lang="en-US" sz="2300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2636374" y="1791713"/>
        <a:ext cx="1197382" cy="1197382"/>
      </dsp:txXfrm>
    </dsp:sp>
    <dsp:sp modelId="{DFAFA442-E57B-F04D-8D79-9F9B4495CA3B}">
      <dsp:nvSpPr>
        <dsp:cNvPr id="0" name=""/>
        <dsp:cNvSpPr/>
      </dsp:nvSpPr>
      <dsp:spPr>
        <a:xfrm>
          <a:off x="2642391" y="332"/>
          <a:ext cx="1185348" cy="118534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rgbClr val="000000"/>
              </a:solidFill>
              <a:latin typeface="Arial"/>
              <a:cs typeface="Arial"/>
            </a:rPr>
            <a:t>Patient Volume</a:t>
          </a:r>
          <a:endParaRPr lang="en-US" sz="1500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2815981" y="173922"/>
        <a:ext cx="838168" cy="838168"/>
      </dsp:txXfrm>
    </dsp:sp>
    <dsp:sp modelId="{723AF44A-57B2-6B44-B7CB-E6E13FB9060F}">
      <dsp:nvSpPr>
        <dsp:cNvPr id="0" name=""/>
        <dsp:cNvSpPr/>
      </dsp:nvSpPr>
      <dsp:spPr>
        <a:xfrm>
          <a:off x="4198984" y="2696429"/>
          <a:ext cx="1185348" cy="118534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rgbClr val="000000"/>
              </a:solidFill>
              <a:latin typeface="Arial"/>
              <a:cs typeface="Arial"/>
            </a:rPr>
            <a:t>Service Features</a:t>
          </a:r>
          <a:endParaRPr lang="en-US" sz="1500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4372574" y="2870019"/>
        <a:ext cx="838168" cy="838168"/>
      </dsp:txXfrm>
    </dsp:sp>
    <dsp:sp modelId="{1F1C9FF6-44A9-8B49-920A-49DBD3DD8187}">
      <dsp:nvSpPr>
        <dsp:cNvPr id="0" name=""/>
        <dsp:cNvSpPr/>
      </dsp:nvSpPr>
      <dsp:spPr>
        <a:xfrm>
          <a:off x="1085798" y="2696429"/>
          <a:ext cx="1185348" cy="118534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rgbClr val="000000"/>
              </a:solidFill>
              <a:latin typeface="Arial"/>
              <a:cs typeface="Arial"/>
            </a:rPr>
            <a:t>Staffing Plan</a:t>
          </a:r>
          <a:endParaRPr lang="en-US" sz="1500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1259388" y="2870019"/>
        <a:ext cx="838168" cy="8381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EC794F-ADDE-9748-B80A-53BE5D34AC87}">
      <dsp:nvSpPr>
        <dsp:cNvPr id="0" name=""/>
        <dsp:cNvSpPr/>
      </dsp:nvSpPr>
      <dsp:spPr>
        <a:xfrm>
          <a:off x="2548442" y="2327728"/>
          <a:ext cx="1724988" cy="172498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rgbClr val="000000"/>
              </a:solidFill>
            </a:rPr>
            <a:t>Program Design</a:t>
          </a:r>
          <a:endParaRPr lang="en-US" sz="2700" kern="1200" dirty="0">
            <a:solidFill>
              <a:srgbClr val="000000"/>
            </a:solidFill>
          </a:endParaRPr>
        </a:p>
      </dsp:txBody>
      <dsp:txXfrm>
        <a:off x="2801061" y="2580347"/>
        <a:ext cx="1219750" cy="1219750"/>
      </dsp:txXfrm>
    </dsp:sp>
    <dsp:sp modelId="{D4B5C3BD-6FFA-D042-A19E-25D094A88C64}">
      <dsp:nvSpPr>
        <dsp:cNvPr id="0" name=""/>
        <dsp:cNvSpPr/>
      </dsp:nvSpPr>
      <dsp:spPr>
        <a:xfrm rot="10800000">
          <a:off x="877243" y="2944411"/>
          <a:ext cx="1579283" cy="49162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139D2F-286B-8949-9209-CD36DC24FACE}">
      <dsp:nvSpPr>
        <dsp:cNvPr id="0" name=""/>
        <dsp:cNvSpPr/>
      </dsp:nvSpPr>
      <dsp:spPr>
        <a:xfrm>
          <a:off x="57874" y="2534727"/>
          <a:ext cx="1638738" cy="13109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  <a:latin typeface="Arial"/>
              <a:cs typeface="Arial"/>
            </a:rPr>
            <a:t>Team Composition (e.g. APN)</a:t>
          </a:r>
          <a:endParaRPr lang="en-US" sz="1800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96272" y="2573125"/>
        <a:ext cx="1561942" cy="1234194"/>
      </dsp:txXfrm>
    </dsp:sp>
    <dsp:sp modelId="{467BA309-0E43-AB4E-AAE3-966B16B56B04}">
      <dsp:nvSpPr>
        <dsp:cNvPr id="0" name=""/>
        <dsp:cNvSpPr/>
      </dsp:nvSpPr>
      <dsp:spPr>
        <a:xfrm rot="13500000">
          <a:off x="1388064" y="1711180"/>
          <a:ext cx="1579283" cy="49162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629F03-8D3D-704F-A241-F57EFE8592E8}">
      <dsp:nvSpPr>
        <dsp:cNvPr id="0" name=""/>
        <dsp:cNvSpPr/>
      </dsp:nvSpPr>
      <dsp:spPr>
        <a:xfrm>
          <a:off x="799975" y="743135"/>
          <a:ext cx="1638738" cy="13109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  <a:latin typeface="Arial"/>
              <a:cs typeface="Arial"/>
            </a:rPr>
            <a:t>Organization Culture</a:t>
          </a:r>
          <a:endParaRPr lang="en-US" sz="1800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838373" y="781533"/>
        <a:ext cx="1561942" cy="1234194"/>
      </dsp:txXfrm>
    </dsp:sp>
    <dsp:sp modelId="{61318F99-2F09-2742-9706-BB8BC71C9FD5}">
      <dsp:nvSpPr>
        <dsp:cNvPr id="0" name=""/>
        <dsp:cNvSpPr/>
      </dsp:nvSpPr>
      <dsp:spPr>
        <a:xfrm rot="16200000">
          <a:off x="2621295" y="1200359"/>
          <a:ext cx="1579283" cy="49162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17E402-55C9-A848-A278-9A45FF3227A2}">
      <dsp:nvSpPr>
        <dsp:cNvPr id="0" name=""/>
        <dsp:cNvSpPr/>
      </dsp:nvSpPr>
      <dsp:spPr>
        <a:xfrm>
          <a:off x="2591567" y="1033"/>
          <a:ext cx="1638738" cy="13109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  <a:latin typeface="Arial"/>
              <a:cs typeface="Arial"/>
            </a:rPr>
            <a:t>Relations with Referring Providers</a:t>
          </a:r>
          <a:endParaRPr lang="en-US" sz="1800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2629965" y="39431"/>
        <a:ext cx="1561942" cy="1234194"/>
      </dsp:txXfrm>
    </dsp:sp>
    <dsp:sp modelId="{93D5464C-C4ED-9F4A-9B84-3BC422BCBB13}">
      <dsp:nvSpPr>
        <dsp:cNvPr id="0" name=""/>
        <dsp:cNvSpPr/>
      </dsp:nvSpPr>
      <dsp:spPr>
        <a:xfrm rot="18900000">
          <a:off x="3854526" y="1711180"/>
          <a:ext cx="1579283" cy="49162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B90995-86CA-FD42-927F-9B5DC6838751}">
      <dsp:nvSpPr>
        <dsp:cNvPr id="0" name=""/>
        <dsp:cNvSpPr/>
      </dsp:nvSpPr>
      <dsp:spPr>
        <a:xfrm>
          <a:off x="4383159" y="743135"/>
          <a:ext cx="1638738" cy="13109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  <a:latin typeface="Arial"/>
              <a:cs typeface="Arial"/>
            </a:rPr>
            <a:t>Staffing Levels  </a:t>
          </a:r>
          <a:endParaRPr lang="en-US" sz="1800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4421557" y="781533"/>
        <a:ext cx="1561942" cy="1234194"/>
      </dsp:txXfrm>
    </dsp:sp>
    <dsp:sp modelId="{82CFC64E-F866-814E-BCEE-EE6A188D1DF7}">
      <dsp:nvSpPr>
        <dsp:cNvPr id="0" name=""/>
        <dsp:cNvSpPr/>
      </dsp:nvSpPr>
      <dsp:spPr>
        <a:xfrm>
          <a:off x="4365347" y="2944411"/>
          <a:ext cx="1579283" cy="49162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F567C3-9DDF-BD49-A422-7AEA3263D0E3}">
      <dsp:nvSpPr>
        <dsp:cNvPr id="0" name=""/>
        <dsp:cNvSpPr/>
      </dsp:nvSpPr>
      <dsp:spPr>
        <a:xfrm>
          <a:off x="5125261" y="2534727"/>
          <a:ext cx="1638738" cy="13109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  <a:latin typeface="Arial"/>
              <a:cs typeface="Arial"/>
            </a:rPr>
            <a:t>Outpatient Clinic or Hospice Unit</a:t>
          </a:r>
          <a:endParaRPr lang="en-US" sz="1800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5163659" y="2573125"/>
        <a:ext cx="1561942" cy="12341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2C9DD-7BFD-C048-80FB-AEA8B9DE4548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F77B0-E840-1D4C-8F5C-64668BF8D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4032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C8A70-0D82-E643-8688-8A8020D7320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32E42-BB81-3246-9487-10AF98672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EB10-233D-7E46-9FBF-B3A5776D2510}" type="datetime1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C88CC-F6E4-BD40-8E2C-35F72B3B4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227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1EDD-5DA8-214B-8D50-4EF8B1A10ADD}" type="datetime1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C88CC-F6E4-BD40-8E2C-35F72B3B4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30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E8F0A-1F99-8D46-A36F-6D33CBE7358B}" type="datetime1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C88CC-F6E4-BD40-8E2C-35F72B3B4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9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DC54B-09A7-914A-B99E-22F32E5473AC}" type="datetime1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C88CC-F6E4-BD40-8E2C-35F72B3B4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08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D0A2-6038-8C4E-BA5C-4BC338A146BF}" type="datetime1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C88CC-F6E4-BD40-8E2C-35F72B3B4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54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E25F-EE25-6D40-8EA1-3C03F5492F60}" type="datetime1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C88CC-F6E4-BD40-8E2C-35F72B3B4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75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F771-5FB4-644D-A12B-0E7DE93B7A0F}" type="datetime1">
              <a:rPr lang="en-US" smtClean="0"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C88CC-F6E4-BD40-8E2C-35F72B3B4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97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EFA2-04CD-A64A-A9BD-7D3070264A60}" type="datetime1">
              <a:rPr lang="en-US" smtClean="0"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C88CC-F6E4-BD40-8E2C-35F72B3B4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5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F803-C75C-3A45-A08F-BD68AA5F890E}" type="datetime1">
              <a:rPr lang="en-US" smtClean="0"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C88CC-F6E4-BD40-8E2C-35F72B3B4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31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A195-E7DA-EC40-AAB1-29708EAB3D31}" type="datetime1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C88CC-F6E4-BD40-8E2C-35F72B3B4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47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1D5F-1BDE-8146-A704-D4A0463D5953}" type="datetime1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C88CC-F6E4-BD40-8E2C-35F72B3B4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07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43068-913E-754A-BFC7-1623E2C40F6B}" type="datetime1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C88CC-F6E4-BD40-8E2C-35F72B3B4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21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C.or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939" y="988412"/>
            <a:ext cx="8726791" cy="1470025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Expanding Access to Palliative Care:</a:t>
            </a:r>
            <a:b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</a:b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Business Plan Essentials</a:t>
            </a:r>
            <a:b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</a:b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endParaRPr lang="en-US" sz="4000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033" y="4509375"/>
            <a:ext cx="8547697" cy="1791034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  <a:latin typeface="Arial"/>
                <a:cs typeface="Arial"/>
              </a:rPr>
              <a:t>Tom Gualtieri-Reed, MBA</a:t>
            </a:r>
            <a:endParaRPr lang="en-US" sz="1800" b="1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sz="1800" dirty="0" err="1" smtClean="0">
                <a:solidFill>
                  <a:schemeClr val="tx1"/>
                </a:solidFill>
                <a:latin typeface="Arial"/>
                <a:cs typeface="Arial"/>
              </a:rPr>
              <a:t>Spragens</a:t>
            </a:r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 &amp; Associates, LLC</a:t>
            </a:r>
          </a:p>
          <a:p>
            <a:endParaRPr lang="en-US" sz="1800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sz="1800" b="1" dirty="0" smtClean="0">
                <a:solidFill>
                  <a:schemeClr val="tx1"/>
                </a:solidFill>
                <a:latin typeface="Arial"/>
                <a:cs typeface="Arial"/>
              </a:rPr>
              <a:t>Sean </a:t>
            </a:r>
            <a:r>
              <a:rPr lang="en-US" sz="1800" b="1" dirty="0" err="1" smtClean="0">
                <a:solidFill>
                  <a:schemeClr val="tx1"/>
                </a:solidFill>
                <a:latin typeface="Arial"/>
                <a:cs typeface="Arial"/>
              </a:rPr>
              <a:t>O’Mahony</a:t>
            </a:r>
            <a:r>
              <a:rPr lang="en-US" sz="1800" b="1" dirty="0" smtClean="0">
                <a:solidFill>
                  <a:schemeClr val="tx1"/>
                </a:solidFill>
                <a:latin typeface="Arial"/>
                <a:cs typeface="Arial"/>
              </a:rPr>
              <a:t>, MB, </a:t>
            </a:r>
            <a:r>
              <a:rPr lang="en-US" sz="1800" b="1" dirty="0" err="1" smtClean="0">
                <a:solidFill>
                  <a:schemeClr val="tx1"/>
                </a:solidFill>
                <a:latin typeface="Arial"/>
                <a:cs typeface="Arial"/>
              </a:rPr>
              <a:t>BCh</a:t>
            </a:r>
            <a:r>
              <a:rPr lang="en-US" sz="1800" b="1" dirty="0" smtClean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lang="en-US" sz="1800" b="1" dirty="0">
                <a:solidFill>
                  <a:schemeClr val="tx1"/>
                </a:solidFill>
                <a:latin typeface="Arial"/>
                <a:cs typeface="Arial"/>
              </a:rPr>
              <a:t>BAO, </a:t>
            </a:r>
            <a:r>
              <a:rPr lang="en-US" sz="1800" b="1" dirty="0" smtClean="0">
                <a:solidFill>
                  <a:schemeClr val="tx1"/>
                </a:solidFill>
                <a:latin typeface="Arial"/>
                <a:cs typeface="Arial"/>
              </a:rPr>
              <a:t>MS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Director </a:t>
            </a:r>
            <a:r>
              <a:rPr lang="en-US" sz="1800" dirty="0">
                <a:solidFill>
                  <a:schemeClr val="tx1"/>
                </a:solidFill>
                <a:latin typeface="Arial"/>
                <a:cs typeface="Arial"/>
              </a:rPr>
              <a:t>of the Section of Palliative Medicine at Rush University Medical </a:t>
            </a:r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Center</a:t>
            </a:r>
          </a:p>
          <a:p>
            <a:endParaRPr lang="en-US" sz="20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7939" y="2804124"/>
            <a:ext cx="87267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/>
                <a:cs typeface="Arial"/>
              </a:rPr>
              <a:t>Chicago Regional Leadership Summit for Supportive Care</a:t>
            </a:r>
          </a:p>
          <a:p>
            <a:pPr algn="ctr"/>
            <a:r>
              <a:rPr lang="en-US" sz="2000" i="1" dirty="0" smtClean="0">
                <a:latin typeface="Arial"/>
                <a:cs typeface="Arial"/>
              </a:rPr>
              <a:t>Chicago, Illinois</a:t>
            </a:r>
          </a:p>
          <a:p>
            <a:pPr algn="ctr"/>
            <a:r>
              <a:rPr lang="en-US" sz="2000" i="1" dirty="0" smtClean="0">
                <a:latin typeface="Arial"/>
                <a:cs typeface="Arial"/>
              </a:rPr>
              <a:t>May 1, 2015</a:t>
            </a:r>
            <a:endParaRPr lang="en-US" sz="2000" i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55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38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Building the Case:  Measuring “Value”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25" y="1672392"/>
            <a:ext cx="3968750" cy="367601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5454520"/>
            <a:ext cx="7813714" cy="707886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TIP:  </a:t>
            </a:r>
            <a:r>
              <a:rPr lang="en-US" sz="2000" i="1" dirty="0" smtClean="0">
                <a:latin typeface="Arial"/>
                <a:cs typeface="Arial"/>
              </a:rPr>
              <a:t>Link value measurement to organizational priorities identified during the Needs Assessment.</a:t>
            </a:r>
            <a:endParaRPr lang="en-US" sz="2000" i="1" dirty="0">
              <a:latin typeface="Arial"/>
              <a:cs typeface="Arial"/>
            </a:endParaRP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142A56F-8946-F24E-9E3B-762042059E2E}" type="slidenum">
              <a:rPr lang="en-US" sz="1200">
                <a:solidFill>
                  <a:srgbClr val="898989"/>
                </a:solidFill>
                <a:latin typeface="Calibri" charset="0"/>
                <a:cs typeface="Arial" charset="0"/>
              </a:rPr>
              <a:pPr/>
              <a:t>10</a:t>
            </a:fld>
            <a:endParaRPr lang="en-US" sz="1200" dirty="0">
              <a:solidFill>
                <a:srgbClr val="898989"/>
              </a:solidFill>
              <a:latin typeface="Calibri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8690" y="944247"/>
            <a:ext cx="7815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Arial"/>
                <a:cs typeface="Arial"/>
              </a:rPr>
              <a:t>Value can be measured across several dimensions. Value is not necessarily measured in financial terms alone.</a:t>
            </a:r>
            <a:endParaRPr lang="en-US" sz="2200" dirty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6356350"/>
            <a:ext cx="60991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Source:  </a:t>
            </a:r>
            <a:r>
              <a:rPr lang="en-US" sz="1400" dirty="0" smtClean="0">
                <a:latin typeface="Arial"/>
                <a:cs typeface="Arial"/>
                <a:hlinkClick r:id="rId3"/>
              </a:rPr>
              <a:t>www.CAPC.org</a:t>
            </a:r>
            <a:endParaRPr lang="en-US" sz="14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785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38"/>
            <a:ext cx="8229600" cy="102076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Examples of Value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7282056"/>
              </p:ext>
            </p:extLst>
          </p:nvPr>
        </p:nvGraphicFramePr>
        <p:xfrm>
          <a:off x="457200" y="1295399"/>
          <a:ext cx="8229600" cy="4543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4572000"/>
              </a:tblGrid>
              <a:tr h="40019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Topic / Outcome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Commentary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79526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Reduced admissions, crisis, ED use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Value depends on type of admission, payment environment, predictability. 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69074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Improved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status, duration in research study, survival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May increase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research effectiveness, future research $, patient participation.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69074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Accessibility / continuity relationships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May promote patient loyalty, reduce resource use, and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help with market share.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3977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Better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use of ICU beds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Improved capacity (for new patients).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40019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Reduced inpatient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mortality 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Rankings may matter.</a:t>
                      </a:r>
                    </a:p>
                    <a:p>
                      <a:endParaRPr lang="en-US" sz="2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40019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Others…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142A56F-8946-F24E-9E3B-762042059E2E}" type="slidenum">
              <a:rPr lang="en-US" sz="1200">
                <a:solidFill>
                  <a:srgbClr val="898989"/>
                </a:solidFill>
                <a:latin typeface="Calibri" charset="0"/>
                <a:cs typeface="Arial" charset="0"/>
              </a:rPr>
              <a:pPr/>
              <a:t>11</a:t>
            </a:fld>
            <a:endParaRPr lang="en-US" sz="1200" dirty="0">
              <a:solidFill>
                <a:srgbClr val="898989"/>
              </a:solidFill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4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C88CC-F6E4-BD40-8E2C-35F72B3B47AF}" type="slidenum">
              <a:rPr lang="en-US" smtClean="0"/>
              <a:t>12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9144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Interdependent Variables Also Impact the Budget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5533111"/>
              </p:ext>
            </p:extLst>
          </p:nvPr>
        </p:nvGraphicFramePr>
        <p:xfrm>
          <a:off x="533400" y="1371600"/>
          <a:ext cx="80772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845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3826119" y="1709413"/>
            <a:ext cx="4070332" cy="36793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321386" y="2328054"/>
            <a:ext cx="602409" cy="0"/>
          </a:xfrm>
          <a:prstGeom prst="straightConnector1">
            <a:avLst/>
          </a:prstGeom>
          <a:ln w="635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321386" y="3543862"/>
            <a:ext cx="602409" cy="0"/>
          </a:xfrm>
          <a:prstGeom prst="straightConnector1">
            <a:avLst/>
          </a:prstGeom>
          <a:ln w="635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321386" y="4759671"/>
            <a:ext cx="602409" cy="0"/>
          </a:xfrm>
          <a:prstGeom prst="straightConnector1">
            <a:avLst/>
          </a:prstGeom>
          <a:ln w="635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C88CC-F6E4-BD40-8E2C-35F72B3B47AF}" type="slidenum">
              <a:rPr lang="en-US" smtClean="0"/>
              <a:t>13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9144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Business Plan Outline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5698720"/>
            <a:ext cx="7813714" cy="707886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TIP:  </a:t>
            </a:r>
            <a:r>
              <a:rPr lang="en-US" sz="2000" i="1" dirty="0" smtClean="0">
                <a:latin typeface="Arial"/>
                <a:cs typeface="Arial"/>
              </a:rPr>
              <a:t>Your organization may have its own format and requirements.  Check with your administrative sponsor or finance department.</a:t>
            </a:r>
            <a:endParaRPr lang="en-US" sz="2000" i="1" dirty="0">
              <a:latin typeface="Arial"/>
              <a:cs typeface="Arial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090845" y="1912375"/>
            <a:ext cx="2197979" cy="87152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Needs Assessment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090845" y="3122983"/>
            <a:ext cx="2197979" cy="87152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Program Design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090845" y="4333590"/>
            <a:ext cx="2197979" cy="87152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Value Measurement &amp; Budget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37775" y="2116413"/>
            <a:ext cx="37121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Arial"/>
                <a:cs typeface="Arial"/>
              </a:rPr>
              <a:t>Problem &amp; Opportunity</a:t>
            </a:r>
            <a:endParaRPr lang="en-US" sz="2000" b="1" i="1" dirty="0">
              <a:latin typeface="Arial"/>
              <a:cs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37775" y="3314485"/>
            <a:ext cx="37121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Arial"/>
                <a:cs typeface="Arial"/>
              </a:rPr>
              <a:t> What You Propose to Do</a:t>
            </a:r>
            <a:endParaRPr lang="en-US" sz="2000" b="1" i="1" dirty="0"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37775" y="4512558"/>
            <a:ext cx="37121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Arial"/>
                <a:cs typeface="Arial"/>
              </a:rPr>
              <a:t> Financial Costs &amp; Benefits</a:t>
            </a:r>
            <a:endParaRPr lang="en-US" sz="2000" b="1" i="1" dirty="0"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6723" y="958334"/>
            <a:ext cx="84614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Arial"/>
                <a:cs typeface="Arial"/>
              </a:rPr>
              <a:t>Pulling it all together.</a:t>
            </a:r>
            <a:endParaRPr lang="en-US" sz="2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889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C88CC-F6E4-BD40-8E2C-35F72B3B47AF}" type="slidenum">
              <a:rPr lang="en-US" smtClean="0"/>
              <a:t>14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63738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Q&amp;A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995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1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Agenda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3710"/>
            <a:ext cx="8229600" cy="493505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2400" dirty="0" smtClean="0">
              <a:latin typeface="Arial"/>
              <a:cs typeface="Arial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q"/>
            </a:pPr>
            <a:r>
              <a:rPr lang="en-US" sz="2400" dirty="0">
                <a:latin typeface="Arial"/>
                <a:cs typeface="Arial"/>
              </a:rPr>
              <a:t>Discuss the essential building blocks </a:t>
            </a:r>
            <a:r>
              <a:rPr lang="en-US" sz="2400" dirty="0" smtClean="0">
                <a:latin typeface="Arial"/>
                <a:cs typeface="Arial"/>
              </a:rPr>
              <a:t>for developing a palliative care program</a:t>
            </a:r>
            <a:endParaRPr lang="en-US" sz="24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 smtClean="0">
              <a:latin typeface="Arial"/>
              <a:cs typeface="Arial"/>
            </a:endParaRPr>
          </a:p>
          <a:p>
            <a:pPr>
              <a:buFont typeface="Wingdings" charset="2"/>
              <a:buChar char="q"/>
            </a:pPr>
            <a:r>
              <a:rPr lang="en-US" sz="2400" dirty="0" smtClean="0">
                <a:latin typeface="Arial"/>
                <a:cs typeface="Arial"/>
              </a:rPr>
              <a:t>Examine the process for conducting a needs assessment</a:t>
            </a:r>
          </a:p>
          <a:p>
            <a:pPr>
              <a:buFont typeface="Wingdings" charset="2"/>
              <a:buChar char="q"/>
            </a:pPr>
            <a:endParaRPr lang="en-US" sz="2400" dirty="0" smtClean="0">
              <a:latin typeface="Arial"/>
              <a:cs typeface="Arial"/>
            </a:endParaRPr>
          </a:p>
          <a:p>
            <a:pPr>
              <a:buFont typeface="Wingdings" charset="2"/>
              <a:buChar char="q"/>
            </a:pPr>
            <a:r>
              <a:rPr lang="en-US" sz="2400" dirty="0" smtClean="0">
                <a:latin typeface="Arial"/>
                <a:cs typeface="Arial"/>
              </a:rPr>
              <a:t>Discuss variables that will impact staffing, service levels and the business plan</a:t>
            </a:r>
          </a:p>
          <a:p>
            <a:pPr>
              <a:buFont typeface="Wingdings" charset="2"/>
              <a:buChar char="q"/>
            </a:pPr>
            <a:endParaRPr lang="en-US" sz="2400" dirty="0">
              <a:latin typeface="Arial"/>
              <a:cs typeface="Arial"/>
            </a:endParaRPr>
          </a:p>
          <a:p>
            <a:pPr>
              <a:buFont typeface="Wingdings" charset="2"/>
              <a:buChar char="q"/>
            </a:pPr>
            <a:r>
              <a:rPr lang="en-US" sz="2400" dirty="0" smtClean="0">
                <a:latin typeface="Arial"/>
                <a:cs typeface="Arial"/>
              </a:rPr>
              <a:t>Discuss examples of value measurement</a:t>
            </a:r>
          </a:p>
          <a:p>
            <a:pPr>
              <a:buFont typeface="Wingdings" charset="2"/>
              <a:buChar char="q"/>
            </a:pPr>
            <a:endParaRPr lang="en-US" sz="2400" dirty="0">
              <a:latin typeface="Arial"/>
              <a:cs typeface="Arial"/>
            </a:endParaRPr>
          </a:p>
          <a:p>
            <a:pPr>
              <a:buFont typeface="Wingdings" charset="2"/>
              <a:buChar char="q"/>
            </a:pPr>
            <a:r>
              <a:rPr lang="en-US" sz="2400" dirty="0" smtClean="0">
                <a:latin typeface="Arial"/>
                <a:cs typeface="Arial"/>
              </a:rPr>
              <a:t>Q&amp;A</a:t>
            </a:r>
          </a:p>
          <a:p>
            <a:pPr>
              <a:buFont typeface="Wingdings" charset="2"/>
              <a:buChar char="q"/>
            </a:pPr>
            <a:endParaRPr lang="en-US" sz="2400" dirty="0" smtClean="0">
              <a:latin typeface="Arial"/>
              <a:cs typeface="Arial"/>
            </a:endParaRPr>
          </a:p>
          <a:p>
            <a:pPr>
              <a:buFont typeface="Wingdings" charset="2"/>
              <a:buChar char="q"/>
            </a:pPr>
            <a:endParaRPr lang="en-US" sz="2400" dirty="0" smtClean="0">
              <a:latin typeface="Arial"/>
              <a:cs typeface="Arial"/>
            </a:endParaRPr>
          </a:p>
          <a:p>
            <a:pPr>
              <a:buFont typeface="Wingdings" charset="2"/>
              <a:buChar char="q"/>
            </a:pPr>
            <a:endParaRPr lang="en-US" sz="2400" dirty="0" smtClean="0">
              <a:latin typeface="Arial"/>
              <a:cs typeface="Arial"/>
            </a:endParaRPr>
          </a:p>
          <a:p>
            <a:pPr>
              <a:buFont typeface="Wingdings" charset="2"/>
              <a:buChar char="q"/>
            </a:pPr>
            <a:endParaRPr lang="en-US" sz="24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 smtClean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C88CC-F6E4-BD40-8E2C-35F72B3B47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94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C88CC-F6E4-BD40-8E2C-35F72B3B47AF}" type="slidenum">
              <a:rPr lang="en-US" smtClean="0"/>
              <a:t>3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Steps to Developing a Palliative Care Program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887413" y="1531240"/>
            <a:ext cx="560387" cy="476250"/>
          </a:xfrm>
          <a:prstGeom prst="ellipse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2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 lIns="100113" tIns="50059" rIns="100113" bIns="50059"/>
          <a:lstStyle/>
          <a:p>
            <a:pPr algn="ctr" defTabSz="1000125">
              <a:defRPr/>
            </a:pPr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1</a:t>
            </a:r>
          </a:p>
        </p:txBody>
      </p:sp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381000" y="2064640"/>
            <a:ext cx="1600200" cy="289560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2">
                <a:lumMod val="75000"/>
              </a:schemeClr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Conduct Needs Assessment</a:t>
            </a: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2514600" y="2064640"/>
            <a:ext cx="1600200" cy="289560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2">
                <a:lumMod val="75000"/>
              </a:schemeClr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Select the Venue 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(Hospital, Office</a:t>
            </a:r>
            <a:r>
              <a:rPr lang="en-US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, Home, etc.)</a:t>
            </a: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4708119" y="2064640"/>
            <a:ext cx="1600200" cy="289560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2">
                <a:lumMod val="75000"/>
              </a:schemeClr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Draft a Design for the Program 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and Test</a:t>
            </a: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5241519" y="1531240"/>
            <a:ext cx="560388" cy="476250"/>
          </a:xfrm>
          <a:prstGeom prst="ellipse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2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 lIns="100113" tIns="50059" rIns="100113" bIns="50059"/>
          <a:lstStyle/>
          <a:p>
            <a:pPr algn="ctr" defTabSz="1000125">
              <a:defRPr/>
            </a:pPr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11" name="Rounded Rectangle 10"/>
          <p:cNvSpPr>
            <a:spLocks noChangeArrowheads="1"/>
          </p:cNvSpPr>
          <p:nvPr/>
        </p:nvSpPr>
        <p:spPr bwMode="auto">
          <a:xfrm>
            <a:off x="6781800" y="2064640"/>
            <a:ext cx="1600200" cy="289560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2">
                <a:lumMod val="75000"/>
              </a:schemeClr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Develop the Budget and Write the Business Plan</a:t>
            </a:r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7315200" y="1531240"/>
            <a:ext cx="560388" cy="476250"/>
          </a:xfrm>
          <a:prstGeom prst="ellipse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2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 lIns="100113" tIns="50059" rIns="100113" bIns="50059"/>
          <a:lstStyle/>
          <a:p>
            <a:pPr algn="ctr" defTabSz="1000125">
              <a:defRPr/>
            </a:pPr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4</a:t>
            </a:r>
          </a:p>
        </p:txBody>
      </p:sp>
      <p:sp>
        <p:nvSpPr>
          <p:cNvPr id="13" name="Left-Right Arrow 12"/>
          <p:cNvSpPr>
            <a:spLocks noChangeArrowheads="1"/>
          </p:cNvSpPr>
          <p:nvPr/>
        </p:nvSpPr>
        <p:spPr bwMode="auto">
          <a:xfrm>
            <a:off x="1828800" y="3360040"/>
            <a:ext cx="762000" cy="3048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tx2">
              <a:lumMod val="75000"/>
            </a:schemeClr>
          </a:solidFill>
          <a:ln w="12700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3048000" y="1531240"/>
            <a:ext cx="560388" cy="476250"/>
          </a:xfrm>
          <a:prstGeom prst="ellipse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2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 lIns="100113" tIns="50059" rIns="100113" bIns="50059"/>
          <a:lstStyle/>
          <a:p>
            <a:pPr algn="ctr" defTabSz="1000125">
              <a:defRPr/>
            </a:pPr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15" name="Left-Right Arrow 14"/>
          <p:cNvSpPr>
            <a:spLocks noChangeArrowheads="1"/>
          </p:cNvSpPr>
          <p:nvPr/>
        </p:nvSpPr>
        <p:spPr bwMode="auto">
          <a:xfrm>
            <a:off x="4038600" y="3360040"/>
            <a:ext cx="762000" cy="3048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tx2">
              <a:lumMod val="75000"/>
            </a:schemeClr>
          </a:solidFill>
          <a:ln w="12700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Left-Right Arrow 15"/>
          <p:cNvSpPr>
            <a:spLocks noChangeArrowheads="1"/>
          </p:cNvSpPr>
          <p:nvPr/>
        </p:nvSpPr>
        <p:spPr bwMode="auto">
          <a:xfrm>
            <a:off x="6172200" y="3360040"/>
            <a:ext cx="762000" cy="3048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tx2">
              <a:lumMod val="75000"/>
            </a:schemeClr>
          </a:solidFill>
          <a:ln w="12700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8357" y="5244147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/>
                <a:cs typeface="Arial"/>
              </a:rPr>
              <a:t>What is the need?  Why develop a program? 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48573" y="5244147"/>
            <a:ext cx="14359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/>
                <a:cs typeface="Arial"/>
              </a:rPr>
              <a:t>What type of program is needed?  Where?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24400" y="5244147"/>
            <a:ext cx="16001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/>
                <a:cs typeface="Arial"/>
              </a:rPr>
              <a:t>What services will be offered? What staffing is needed?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23210" y="5244147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/>
                <a:cs typeface="Arial"/>
              </a:rPr>
              <a:t>What will it cost? </a:t>
            </a:r>
          </a:p>
          <a:p>
            <a:pPr algn="ctr"/>
            <a:r>
              <a:rPr lang="en-US" dirty="0" smtClean="0">
                <a:latin typeface="Arial"/>
                <a:cs typeface="Arial"/>
              </a:rPr>
              <a:t>How will we measure value? 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030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C88CC-F6E4-BD40-8E2C-35F72B3B47AF}" type="slidenum">
              <a:rPr lang="en-US" smtClean="0"/>
              <a:t>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Reflections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From Experienced Program Leaders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219880"/>
            <a:ext cx="8153400" cy="4267200"/>
          </a:xfrm>
        </p:spPr>
        <p:txBody>
          <a:bodyPr>
            <a:normAutofit lnSpcReduction="10000"/>
          </a:bodyPr>
          <a:lstStyle/>
          <a:p>
            <a:pPr marL="0" indent="0">
              <a:buFont typeface="Arial" charset="0"/>
              <a:buNone/>
            </a:pPr>
            <a:r>
              <a:rPr lang="en-US" sz="2400" dirty="0">
                <a:latin typeface="Arial" charset="0"/>
                <a:cs typeface="Arial" charset="0"/>
              </a:rPr>
              <a:t>“The </a:t>
            </a:r>
            <a:r>
              <a:rPr lang="en-US" sz="2400" b="1" dirty="0">
                <a:latin typeface="Arial" charset="0"/>
                <a:cs typeface="Arial" charset="0"/>
              </a:rPr>
              <a:t>single most common problem </a:t>
            </a:r>
            <a:r>
              <a:rPr lang="en-US" sz="2400" dirty="0">
                <a:latin typeface="Arial" charset="0"/>
                <a:cs typeface="Arial" charset="0"/>
              </a:rPr>
              <a:t>encountered by palliative care programs that have started outpatient services is that they have </a:t>
            </a:r>
            <a:r>
              <a:rPr lang="en-US" sz="2400" b="1" dirty="0">
                <a:latin typeface="Arial" charset="0"/>
                <a:cs typeface="Arial" charset="0"/>
              </a:rPr>
              <a:t>started them incrementally and reactively</a:t>
            </a:r>
            <a:r>
              <a:rPr lang="en-US" sz="2400" dirty="0">
                <a:latin typeface="Arial" charset="0"/>
                <a:cs typeface="Arial" charset="0"/>
              </a:rPr>
              <a:t>. They want to meet a patient need…They respond with an incremental FTE... </a:t>
            </a:r>
            <a:br>
              <a:rPr lang="en-US" sz="2400" dirty="0">
                <a:latin typeface="Arial" charset="0"/>
                <a:cs typeface="Arial" charset="0"/>
              </a:rPr>
            </a:br>
            <a:r>
              <a:rPr lang="en-US" sz="2400" dirty="0">
                <a:latin typeface="Arial" charset="0"/>
                <a:cs typeface="Arial" charset="0"/>
              </a:rPr>
              <a:t/>
            </a:r>
            <a:br>
              <a:rPr lang="en-US" sz="2400" dirty="0">
                <a:latin typeface="Arial" charset="0"/>
                <a:cs typeface="Arial" charset="0"/>
              </a:rPr>
            </a:br>
            <a:r>
              <a:rPr lang="en-US" sz="2400" dirty="0">
                <a:latin typeface="Arial" charset="0"/>
                <a:cs typeface="Arial" charset="0"/>
              </a:rPr>
              <a:t>Eventually the outpatient needs grow, the difficulty of juggling becomes problematic, and it is hard to get resources to sustain services.” </a:t>
            </a:r>
          </a:p>
          <a:p>
            <a:pPr marL="0" indent="0">
              <a:buFont typeface="Arial" charset="0"/>
              <a:buNone/>
            </a:pPr>
            <a:endParaRPr lang="en-US" sz="2400" dirty="0"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</a:pPr>
            <a:r>
              <a:rPr lang="en-US" sz="2000" i="1" dirty="0">
                <a:latin typeface="Arial" charset="0"/>
                <a:cs typeface="Arial" charset="0"/>
              </a:rPr>
              <a:t>-</a:t>
            </a:r>
            <a:r>
              <a:rPr lang="en-US" sz="2000" i="1" dirty="0" smtClean="0">
                <a:latin typeface="Arial" charset="0"/>
                <a:cs typeface="Arial" charset="0"/>
              </a:rPr>
              <a:t>From the Center to Advance Palliative Care’s (CAPC) </a:t>
            </a:r>
            <a:r>
              <a:rPr lang="en-US" sz="2000" i="1" dirty="0">
                <a:latin typeface="Arial" charset="0"/>
                <a:cs typeface="Arial" charset="0"/>
              </a:rPr>
              <a:t>IPAL Needs Assessment introduction</a:t>
            </a:r>
          </a:p>
          <a:p>
            <a:pPr marL="0" indent="0"/>
            <a:endParaRPr lang="en-US" sz="2400" dirty="0">
              <a:latin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601040"/>
            <a:ext cx="7813714" cy="707886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TIP:  </a:t>
            </a:r>
            <a:r>
              <a:rPr lang="en-US" sz="2000" i="1" dirty="0">
                <a:latin typeface="Arial"/>
                <a:cs typeface="Arial"/>
              </a:rPr>
              <a:t>T</a:t>
            </a:r>
            <a:r>
              <a:rPr lang="en-US" sz="2000" i="1" dirty="0" smtClean="0">
                <a:latin typeface="Arial"/>
                <a:cs typeface="Arial"/>
              </a:rPr>
              <a:t>ake the time to understand the need, prioritize the most critical services and match staffing with service promises</a:t>
            </a:r>
            <a:r>
              <a:rPr lang="en-US" sz="2000" dirty="0" smtClean="0">
                <a:latin typeface="Arial"/>
                <a:cs typeface="Arial"/>
              </a:rPr>
              <a:t>.</a:t>
            </a: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083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Planning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Your Needs Assessment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457200" y="1144360"/>
            <a:ext cx="8153400" cy="4456001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Arial" charset="0"/>
                <a:cs typeface="Arial" charset="0"/>
              </a:rPr>
              <a:t>Why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are you starting or expanding the program?  Who </a:t>
            </a:r>
            <a:r>
              <a:rPr lang="en-US" sz="2200" dirty="0">
                <a:latin typeface="Arial" charset="0"/>
                <a:cs typeface="Arial" charset="0"/>
              </a:rPr>
              <a:t>has asked you to start or expand the program</a:t>
            </a:r>
            <a:r>
              <a:rPr lang="en-US" sz="2200" dirty="0" smtClean="0">
                <a:latin typeface="Arial" charset="0"/>
                <a:cs typeface="Arial" charset="0"/>
              </a:rPr>
              <a:t>?  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Who and how many could benefit from your program?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Which clinical services are most likely to use or benefit from your services?  Oncology?  Heart?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Who </a:t>
            </a:r>
            <a:r>
              <a:rPr lang="en-US" sz="2200" dirty="0">
                <a:latin typeface="Arial" charset="0"/>
                <a:cs typeface="Arial" charset="0"/>
              </a:rPr>
              <a:t>will likely fund the program</a:t>
            </a:r>
            <a:r>
              <a:rPr lang="en-US" sz="2200" dirty="0" smtClean="0">
                <a:latin typeface="Arial" charset="0"/>
                <a:cs typeface="Arial" charset="0"/>
              </a:rPr>
              <a:t>?</a:t>
            </a:r>
            <a:endParaRPr lang="en-US" sz="2200" dirty="0">
              <a:latin typeface="Arial" charset="0"/>
              <a:cs typeface="Arial" charset="0"/>
            </a:endParaRPr>
          </a:p>
          <a:p>
            <a:r>
              <a:rPr lang="en-US" sz="2200" dirty="0">
                <a:latin typeface="Arial" charset="0"/>
                <a:cs typeface="Arial" charset="0"/>
              </a:rPr>
              <a:t>How are you going to evaluate whether this is the best option for the use of your scarce resources</a:t>
            </a:r>
            <a:r>
              <a:rPr lang="en-US" sz="2200" dirty="0" smtClean="0">
                <a:latin typeface="Arial" charset="0"/>
                <a:cs typeface="Arial" charset="0"/>
              </a:rPr>
              <a:t>?</a:t>
            </a:r>
            <a:endParaRPr lang="en-US" sz="2200" dirty="0">
              <a:latin typeface="Arial" charset="0"/>
              <a:cs typeface="Arial" charset="0"/>
            </a:endParaRPr>
          </a:p>
          <a:p>
            <a:r>
              <a:rPr lang="en-US" sz="2200" dirty="0">
                <a:latin typeface="Arial" charset="0"/>
                <a:cs typeface="Arial" charset="0"/>
              </a:rPr>
              <a:t>What do you need to do next</a:t>
            </a:r>
            <a:r>
              <a:rPr lang="en-US" sz="2200" dirty="0" smtClean="0">
                <a:latin typeface="Arial" charset="0"/>
                <a:cs typeface="Arial" charset="0"/>
              </a:rPr>
              <a:t>?  What additional data or information do you need?</a:t>
            </a:r>
            <a:endParaRPr lang="en-US" sz="2200" dirty="0">
              <a:latin typeface="Arial" charset="0"/>
              <a:cs typeface="Arial" charset="0"/>
            </a:endParaRPr>
          </a:p>
        </p:txBody>
      </p:sp>
      <p:sp>
        <p:nvSpPr>
          <p:cNvPr id="3481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706A4E0-6DE8-3E49-B95C-9C9AD96F687C}" type="slidenum">
              <a:rPr lang="en-US" sz="1200">
                <a:solidFill>
                  <a:srgbClr val="898989"/>
                </a:solidFill>
                <a:latin typeface="Calibri" charset="0"/>
                <a:cs typeface="Arial" charset="0"/>
              </a:rPr>
              <a:pPr/>
              <a:t>5</a:t>
            </a:fld>
            <a:endParaRPr lang="en-US" sz="1200">
              <a:solidFill>
                <a:srgbClr val="898989"/>
              </a:solidFill>
              <a:latin typeface="Calibri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454520"/>
            <a:ext cx="7813714" cy="707886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TIP:  </a:t>
            </a:r>
            <a:r>
              <a:rPr lang="en-US" sz="2000" i="1" dirty="0" smtClean="0">
                <a:latin typeface="Arial"/>
                <a:cs typeface="Arial"/>
              </a:rPr>
              <a:t>The Needs Assessment step is an opportunity to </a:t>
            </a:r>
            <a:r>
              <a:rPr lang="en-US" sz="2000" b="1" i="1" u="sng" dirty="0" smtClean="0">
                <a:latin typeface="Arial"/>
                <a:cs typeface="Arial"/>
              </a:rPr>
              <a:t>build relationships</a:t>
            </a:r>
            <a:r>
              <a:rPr lang="en-US" sz="2000" b="1" i="1" dirty="0" smtClean="0">
                <a:latin typeface="Arial"/>
                <a:cs typeface="Arial"/>
              </a:rPr>
              <a:t> </a:t>
            </a:r>
            <a:r>
              <a:rPr lang="en-US" sz="2000" i="1" dirty="0" smtClean="0">
                <a:latin typeface="Arial"/>
                <a:cs typeface="Arial"/>
              </a:rPr>
              <a:t>with key internal and external stakeholders</a:t>
            </a:r>
            <a:r>
              <a:rPr lang="en-US" sz="2000" dirty="0" smtClean="0">
                <a:latin typeface="Arial"/>
                <a:cs typeface="Arial"/>
              </a:rPr>
              <a:t>.</a:t>
            </a: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011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Table Discussion:</a:t>
            </a:r>
            <a:b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</a:b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Self Discovery - Where Are You Now?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457200" y="1795560"/>
            <a:ext cx="8153400" cy="475615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>
                <a:latin typeface="Arial"/>
                <a:cs typeface="Arial"/>
              </a:rPr>
              <a:t>Where are you in your program development?   What services do you offer today? </a:t>
            </a:r>
            <a:endParaRPr lang="en-US" sz="2000" dirty="0" smtClean="0">
              <a:latin typeface="Arial"/>
              <a:cs typeface="Arial"/>
            </a:endParaRPr>
          </a:p>
          <a:p>
            <a:pPr marL="0" indent="0">
              <a:buNone/>
              <a:defRPr/>
            </a:pPr>
            <a:endParaRPr lang="en-US" sz="2000" dirty="0" smtClean="0">
              <a:latin typeface="Arial"/>
              <a:cs typeface="Arial"/>
            </a:endParaRPr>
          </a:p>
          <a:p>
            <a:pPr marL="0" indent="0">
              <a:buNone/>
              <a:defRPr/>
            </a:pPr>
            <a:endParaRPr lang="en-US" sz="2000" dirty="0">
              <a:latin typeface="Arial"/>
              <a:cs typeface="Arial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Arial"/>
                <a:cs typeface="Arial"/>
              </a:rPr>
              <a:t>Are you considering starting or expanding your program?  If yes, why?</a:t>
            </a:r>
          </a:p>
          <a:p>
            <a:pPr marL="457200" lvl="1" indent="0">
              <a:buFont typeface="Arial" charset="0"/>
              <a:buNone/>
              <a:defRPr/>
            </a:pPr>
            <a:endParaRPr lang="en-US" sz="2000" dirty="0" smtClean="0">
              <a:latin typeface="Arial"/>
              <a:cs typeface="Arial"/>
            </a:endParaRPr>
          </a:p>
          <a:p>
            <a:pPr marL="457200" lvl="1" indent="0">
              <a:buFont typeface="Arial" charset="0"/>
              <a:buNone/>
              <a:defRPr/>
            </a:pPr>
            <a:endParaRPr lang="en-US" sz="2000" dirty="0">
              <a:latin typeface="Arial"/>
              <a:cs typeface="Arial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 smtClean="0">
                <a:latin typeface="Arial"/>
                <a:cs typeface="Arial"/>
              </a:rPr>
              <a:t>What are your greatest challenges?  What data do you need to understand or address those challenges?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31747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142A56F-8946-F24E-9E3B-762042059E2E}" type="slidenum">
              <a:rPr lang="en-US" sz="1200">
                <a:solidFill>
                  <a:srgbClr val="898989"/>
                </a:solidFill>
                <a:latin typeface="Calibri" charset="0"/>
                <a:cs typeface="Arial" charset="0"/>
              </a:rPr>
              <a:pPr/>
              <a:t>6</a:t>
            </a:fld>
            <a:endParaRPr lang="en-US" sz="1200" dirty="0">
              <a:solidFill>
                <a:srgbClr val="898989"/>
              </a:solidFill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41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992D-4139-4A7C-A853-C46C05358030}" type="datetime1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FBEC-1760-46D2-B06E-2ED96C0F273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Needs Assessment Will Help Determine Venue, Location, and Service Type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33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6553200" y="3986366"/>
            <a:ext cx="2547309" cy="118505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Weekend Coverage</a:t>
            </a:r>
          </a:p>
          <a:p>
            <a:pPr marL="171450" indent="-171450" algn="ctr">
              <a:buFont typeface="Arial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Time to Consult</a:t>
            </a:r>
          </a:p>
          <a:p>
            <a:pPr marL="171450" indent="-171450" algn="ctr">
              <a:buFont typeface="Arial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Consult Only and/or Attending Service</a:t>
            </a:r>
          </a:p>
          <a:p>
            <a:pPr marL="171450" indent="-171450" algn="ctr">
              <a:buFont typeface="Arial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24/7 Access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5124" y="3916498"/>
            <a:ext cx="2547309" cy="118505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MD:APRN Mix</a:t>
            </a:r>
          </a:p>
          <a:p>
            <a:pPr marL="171450" indent="-171450" algn="ctr">
              <a:buFont typeface="Arial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Interdisciplinary Team (Social Worker, Chaplain)</a:t>
            </a:r>
          </a:p>
          <a:p>
            <a:pPr marL="171450" indent="-171450" algn="ctr">
              <a:buFont typeface="Arial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RN Coordinator</a:t>
            </a:r>
          </a:p>
          <a:p>
            <a:pPr marL="171450" indent="-171450" algn="ctr">
              <a:buFont typeface="Arial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Team Norms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990943" y="1273240"/>
            <a:ext cx="2547309" cy="118505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Cancer Center Volume &amp; Mix</a:t>
            </a:r>
          </a:p>
          <a:p>
            <a:pPr marL="171450" indent="-171450" algn="ctr">
              <a:buFont typeface="Arial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Hospital Demographics</a:t>
            </a:r>
          </a:p>
          <a:p>
            <a:pPr marL="171450" indent="-171450" algn="ctr">
              <a:buFont typeface="Arial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Culture</a:t>
            </a:r>
          </a:p>
          <a:p>
            <a:pPr marL="171450" indent="-171450" algn="ctr">
              <a:buFont typeface="Arial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Payer Mix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C88CC-F6E4-BD40-8E2C-35F72B3B47AF}" type="slidenum">
              <a:rPr lang="en-US" smtClean="0"/>
              <a:t>8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1534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Interdependent Variables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Impact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Program Design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6268520"/>
            <a:ext cx="7813714" cy="40011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TIP:  </a:t>
            </a:r>
            <a:r>
              <a:rPr lang="en-US" sz="2000" i="1" dirty="0">
                <a:latin typeface="Arial"/>
                <a:cs typeface="Arial"/>
              </a:rPr>
              <a:t>It is important to </a:t>
            </a:r>
            <a:r>
              <a:rPr lang="en-US" sz="2000" i="1" dirty="0" smtClean="0">
                <a:latin typeface="Arial"/>
                <a:cs typeface="Arial"/>
              </a:rPr>
              <a:t>match </a:t>
            </a:r>
            <a:r>
              <a:rPr lang="en-US" sz="2000" i="1" dirty="0">
                <a:latin typeface="Arial"/>
                <a:cs typeface="Arial"/>
              </a:rPr>
              <a:t>service </a:t>
            </a:r>
            <a:r>
              <a:rPr lang="en-US" sz="2000" i="1" dirty="0" smtClean="0">
                <a:latin typeface="Arial"/>
                <a:cs typeface="Arial"/>
              </a:rPr>
              <a:t>promises with staffing. </a:t>
            </a:r>
            <a:endParaRPr lang="en-US" sz="2000" i="1" dirty="0">
              <a:latin typeface="Arial"/>
              <a:cs typeface="Arial"/>
            </a:endParaRP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3534046932"/>
              </p:ext>
            </p:extLst>
          </p:nvPr>
        </p:nvGraphicFramePr>
        <p:xfrm>
          <a:off x="1328627" y="1823372"/>
          <a:ext cx="6470131" cy="4467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53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260501" y="0"/>
            <a:ext cx="8677947" cy="19095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Group Discussion:  Case Example </a:t>
            </a:r>
            <a:b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</a:b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Factors That Influence Program Design</a:t>
            </a:r>
            <a:b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</a:br>
            <a:r>
              <a:rPr lang="en-US" sz="2400" b="1" i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(…and ultimately performance) </a:t>
            </a:r>
            <a:endParaRPr lang="en-US" sz="2400" b="1" i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1747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142A56F-8946-F24E-9E3B-762042059E2E}" type="slidenum">
              <a:rPr lang="en-US" sz="1200">
                <a:solidFill>
                  <a:srgbClr val="898989"/>
                </a:solidFill>
                <a:latin typeface="Calibri" charset="0"/>
                <a:cs typeface="Arial" charset="0"/>
              </a:rPr>
              <a:pPr/>
              <a:t>9</a:t>
            </a:fld>
            <a:endParaRPr lang="en-US" sz="1200" dirty="0">
              <a:solidFill>
                <a:srgbClr val="898989"/>
              </a:solidFill>
              <a:latin typeface="Calibri" charset="0"/>
              <a:cs typeface="Arial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13945356"/>
              </p:ext>
            </p:extLst>
          </p:nvPr>
        </p:nvGraphicFramePr>
        <p:xfrm>
          <a:off x="1286223" y="1855936"/>
          <a:ext cx="6821874" cy="4053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5134" y="6008040"/>
            <a:ext cx="7813714" cy="40011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TIP:  </a:t>
            </a:r>
            <a:r>
              <a:rPr lang="en-US" sz="2000" i="1" dirty="0" smtClean="0">
                <a:latin typeface="Arial"/>
                <a:cs typeface="Arial"/>
              </a:rPr>
              <a:t>Trade-offs will be required</a:t>
            </a:r>
            <a:r>
              <a:rPr lang="en-US" sz="2000" i="1" dirty="0">
                <a:latin typeface="Arial"/>
                <a:cs typeface="Arial"/>
              </a:rPr>
              <a:t>!</a:t>
            </a:r>
            <a:r>
              <a:rPr lang="en-US" sz="2000" i="1" dirty="0" smtClean="0">
                <a:latin typeface="Arial"/>
                <a:cs typeface="Arial"/>
              </a:rPr>
              <a:t> </a:t>
            </a:r>
            <a:endParaRPr lang="en-US" sz="2000" i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380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4963</TotalTime>
  <Words>800</Words>
  <Application>Microsoft Office PowerPoint</Application>
  <PresentationFormat>On-screen Show (4:3)</PresentationFormat>
  <Paragraphs>159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Expanding Access to Palliative Care: Business Plan Essentials  </vt:lpstr>
      <vt:lpstr>Agenda</vt:lpstr>
      <vt:lpstr>Steps to Developing a Palliative Care Program</vt:lpstr>
      <vt:lpstr>Reflections From Experienced Program Leaders</vt:lpstr>
      <vt:lpstr>Planning Your Needs Assessment</vt:lpstr>
      <vt:lpstr>Table Discussion: Self Discovery - Where Are You Now?</vt:lpstr>
      <vt:lpstr>Needs Assessment Will Help Determine Venue, Location, and Service Type</vt:lpstr>
      <vt:lpstr>Interdependent Variables Impact Program Design</vt:lpstr>
      <vt:lpstr>Group Discussion:  Case Example  Factors That Influence Program Design (…and ultimately performance) </vt:lpstr>
      <vt:lpstr>Building the Case:  Measuring “Value”</vt:lpstr>
      <vt:lpstr>Examples of Value</vt:lpstr>
      <vt:lpstr>Interdependent Variables Also Impact the Budget</vt:lpstr>
      <vt:lpstr>Business Plan Outline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Gualtieri-Reed</dc:creator>
  <cp:lastModifiedBy>Baron, Aliza [BSD] - MED</cp:lastModifiedBy>
  <cp:revision>149</cp:revision>
  <dcterms:created xsi:type="dcterms:W3CDTF">2014-10-19T21:27:27Z</dcterms:created>
  <dcterms:modified xsi:type="dcterms:W3CDTF">2015-04-23T19:53:23Z</dcterms:modified>
</cp:coreProperties>
</file>